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1" r:id="rId3"/>
    <p:sldId id="262" r:id="rId4"/>
  </p:sldIdLst>
  <p:sldSz cx="10058400" cy="7772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B0F0"/>
    <a:srgbClr val="0091C4"/>
    <a:srgbClr val="92D050"/>
    <a:srgbClr val="FFD966"/>
    <a:srgbClr val="D7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08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F5EA-4933-4D79-9329-0D468394BBB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3A66-955B-453C-9A59-375F3760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3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F5EA-4933-4D79-9329-0D468394BBB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3A66-955B-453C-9A59-375F3760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F5EA-4933-4D79-9329-0D468394BBB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3A66-955B-453C-9A59-375F3760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7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F5EA-4933-4D79-9329-0D468394BBB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3A66-955B-453C-9A59-375F3760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5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F5EA-4933-4D79-9329-0D468394BBB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3A66-955B-453C-9A59-375F3760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7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F5EA-4933-4D79-9329-0D468394BBB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3A66-955B-453C-9A59-375F3760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F5EA-4933-4D79-9329-0D468394BBB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3A66-955B-453C-9A59-375F3760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0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F5EA-4933-4D79-9329-0D468394BBB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3A66-955B-453C-9A59-375F3760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1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F5EA-4933-4D79-9329-0D468394BBB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3A66-955B-453C-9A59-375F3760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6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F5EA-4933-4D79-9329-0D468394BBB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3A66-955B-453C-9A59-375F3760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2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F5EA-4933-4D79-9329-0D468394BBB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3A66-955B-453C-9A59-375F3760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7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5F5EA-4933-4D79-9329-0D468394BBB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3A66-955B-453C-9A59-375F3760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7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8AA6F-7208-6B82-9F07-C52C835DC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27AF63-24C3-62F5-90C6-34346E7687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567"/>
            <a:ext cx="10058400" cy="388126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45D155F-F136-2B4B-304B-2713A2125830}"/>
              </a:ext>
            </a:extLst>
          </p:cNvPr>
          <p:cNvSpPr/>
          <p:nvPr/>
        </p:nvSpPr>
        <p:spPr>
          <a:xfrm>
            <a:off x="5734051" y="2658104"/>
            <a:ext cx="3060700" cy="1336510"/>
          </a:xfrm>
          <a:custGeom>
            <a:avLst/>
            <a:gdLst>
              <a:gd name="connsiteX0" fmla="*/ 2952750 w 3435350"/>
              <a:gd name="connsiteY0" fmla="*/ 209550 h 1416050"/>
              <a:gd name="connsiteX1" fmla="*/ 2470150 w 3435350"/>
              <a:gd name="connsiteY1" fmla="*/ 63500 h 1416050"/>
              <a:gd name="connsiteX2" fmla="*/ 1911350 w 3435350"/>
              <a:gd name="connsiteY2" fmla="*/ 190500 h 1416050"/>
              <a:gd name="connsiteX3" fmla="*/ 1644650 w 3435350"/>
              <a:gd name="connsiteY3" fmla="*/ 520700 h 1416050"/>
              <a:gd name="connsiteX4" fmla="*/ 1200150 w 3435350"/>
              <a:gd name="connsiteY4" fmla="*/ 946150 h 1416050"/>
              <a:gd name="connsiteX5" fmla="*/ 793750 w 3435350"/>
              <a:gd name="connsiteY5" fmla="*/ 1276350 h 1416050"/>
              <a:gd name="connsiteX6" fmla="*/ 520700 w 3435350"/>
              <a:gd name="connsiteY6" fmla="*/ 1416050 h 1416050"/>
              <a:gd name="connsiteX7" fmla="*/ 177800 w 3435350"/>
              <a:gd name="connsiteY7" fmla="*/ 1409700 h 1416050"/>
              <a:gd name="connsiteX8" fmla="*/ 0 w 3435350"/>
              <a:gd name="connsiteY8" fmla="*/ 1358900 h 1416050"/>
              <a:gd name="connsiteX9" fmla="*/ 298450 w 3435350"/>
              <a:gd name="connsiteY9" fmla="*/ 1295400 h 1416050"/>
              <a:gd name="connsiteX10" fmla="*/ 565150 w 3435350"/>
              <a:gd name="connsiteY10" fmla="*/ 1143000 h 1416050"/>
              <a:gd name="connsiteX11" fmla="*/ 831850 w 3435350"/>
              <a:gd name="connsiteY11" fmla="*/ 863600 h 1416050"/>
              <a:gd name="connsiteX12" fmla="*/ 1009650 w 3435350"/>
              <a:gd name="connsiteY12" fmla="*/ 704850 h 1416050"/>
              <a:gd name="connsiteX13" fmla="*/ 1778000 w 3435350"/>
              <a:gd name="connsiteY13" fmla="*/ 177800 h 1416050"/>
              <a:gd name="connsiteX14" fmla="*/ 2063750 w 3435350"/>
              <a:gd name="connsiteY14" fmla="*/ 44450 h 1416050"/>
              <a:gd name="connsiteX15" fmla="*/ 2400300 w 3435350"/>
              <a:gd name="connsiteY15" fmla="*/ 0 h 1416050"/>
              <a:gd name="connsiteX16" fmla="*/ 2584450 w 3435350"/>
              <a:gd name="connsiteY16" fmla="*/ 44450 h 1416050"/>
              <a:gd name="connsiteX17" fmla="*/ 2940050 w 3435350"/>
              <a:gd name="connsiteY17" fmla="*/ 146050 h 1416050"/>
              <a:gd name="connsiteX18" fmla="*/ 3016250 w 3435350"/>
              <a:gd name="connsiteY18" fmla="*/ 215900 h 1416050"/>
              <a:gd name="connsiteX19" fmla="*/ 3435350 w 3435350"/>
              <a:gd name="connsiteY19" fmla="*/ 177800 h 1416050"/>
              <a:gd name="connsiteX0" fmla="*/ 2952750 w 3435350"/>
              <a:gd name="connsiteY0" fmla="*/ 209550 h 1416050"/>
              <a:gd name="connsiteX1" fmla="*/ 2470150 w 3435350"/>
              <a:gd name="connsiteY1" fmla="*/ 63500 h 1416050"/>
              <a:gd name="connsiteX2" fmla="*/ 1911350 w 3435350"/>
              <a:gd name="connsiteY2" fmla="*/ 190500 h 1416050"/>
              <a:gd name="connsiteX3" fmla="*/ 1644650 w 3435350"/>
              <a:gd name="connsiteY3" fmla="*/ 520700 h 1416050"/>
              <a:gd name="connsiteX4" fmla="*/ 1200150 w 3435350"/>
              <a:gd name="connsiteY4" fmla="*/ 946150 h 1416050"/>
              <a:gd name="connsiteX5" fmla="*/ 793750 w 3435350"/>
              <a:gd name="connsiteY5" fmla="*/ 1276350 h 1416050"/>
              <a:gd name="connsiteX6" fmla="*/ 520700 w 3435350"/>
              <a:gd name="connsiteY6" fmla="*/ 1416050 h 1416050"/>
              <a:gd name="connsiteX7" fmla="*/ 177800 w 3435350"/>
              <a:gd name="connsiteY7" fmla="*/ 1409700 h 1416050"/>
              <a:gd name="connsiteX8" fmla="*/ 0 w 3435350"/>
              <a:gd name="connsiteY8" fmla="*/ 1358900 h 1416050"/>
              <a:gd name="connsiteX9" fmla="*/ 298450 w 3435350"/>
              <a:gd name="connsiteY9" fmla="*/ 1295400 h 1416050"/>
              <a:gd name="connsiteX10" fmla="*/ 565150 w 3435350"/>
              <a:gd name="connsiteY10" fmla="*/ 1143000 h 1416050"/>
              <a:gd name="connsiteX11" fmla="*/ 831850 w 3435350"/>
              <a:gd name="connsiteY11" fmla="*/ 863600 h 1416050"/>
              <a:gd name="connsiteX12" fmla="*/ 1009650 w 3435350"/>
              <a:gd name="connsiteY12" fmla="*/ 704850 h 1416050"/>
              <a:gd name="connsiteX13" fmla="*/ 1778000 w 3435350"/>
              <a:gd name="connsiteY13" fmla="*/ 177800 h 1416050"/>
              <a:gd name="connsiteX14" fmla="*/ 2063750 w 3435350"/>
              <a:gd name="connsiteY14" fmla="*/ 44450 h 1416050"/>
              <a:gd name="connsiteX15" fmla="*/ 2400300 w 3435350"/>
              <a:gd name="connsiteY15" fmla="*/ 0 h 1416050"/>
              <a:gd name="connsiteX16" fmla="*/ 2584450 w 3435350"/>
              <a:gd name="connsiteY16" fmla="*/ 44450 h 1416050"/>
              <a:gd name="connsiteX17" fmla="*/ 2940050 w 3435350"/>
              <a:gd name="connsiteY17" fmla="*/ 146050 h 1416050"/>
              <a:gd name="connsiteX18" fmla="*/ 3016250 w 3435350"/>
              <a:gd name="connsiteY18" fmla="*/ 215900 h 1416050"/>
              <a:gd name="connsiteX19" fmla="*/ 3435350 w 3435350"/>
              <a:gd name="connsiteY19" fmla="*/ 177800 h 1416050"/>
              <a:gd name="connsiteX0" fmla="*/ 2952750 w 3435350"/>
              <a:gd name="connsiteY0" fmla="*/ 209550 h 1416050"/>
              <a:gd name="connsiteX1" fmla="*/ 2470150 w 3435350"/>
              <a:gd name="connsiteY1" fmla="*/ 63500 h 1416050"/>
              <a:gd name="connsiteX2" fmla="*/ 1911350 w 3435350"/>
              <a:gd name="connsiteY2" fmla="*/ 190500 h 1416050"/>
              <a:gd name="connsiteX3" fmla="*/ 1644650 w 3435350"/>
              <a:gd name="connsiteY3" fmla="*/ 520700 h 1416050"/>
              <a:gd name="connsiteX4" fmla="*/ 1200150 w 3435350"/>
              <a:gd name="connsiteY4" fmla="*/ 946150 h 1416050"/>
              <a:gd name="connsiteX5" fmla="*/ 793750 w 3435350"/>
              <a:gd name="connsiteY5" fmla="*/ 1276350 h 1416050"/>
              <a:gd name="connsiteX6" fmla="*/ 520700 w 3435350"/>
              <a:gd name="connsiteY6" fmla="*/ 1416050 h 1416050"/>
              <a:gd name="connsiteX7" fmla="*/ 177800 w 3435350"/>
              <a:gd name="connsiteY7" fmla="*/ 1409700 h 1416050"/>
              <a:gd name="connsiteX8" fmla="*/ 0 w 3435350"/>
              <a:gd name="connsiteY8" fmla="*/ 1358900 h 1416050"/>
              <a:gd name="connsiteX9" fmla="*/ 298450 w 3435350"/>
              <a:gd name="connsiteY9" fmla="*/ 1295400 h 1416050"/>
              <a:gd name="connsiteX10" fmla="*/ 565150 w 3435350"/>
              <a:gd name="connsiteY10" fmla="*/ 1143000 h 1416050"/>
              <a:gd name="connsiteX11" fmla="*/ 831850 w 3435350"/>
              <a:gd name="connsiteY11" fmla="*/ 863600 h 1416050"/>
              <a:gd name="connsiteX12" fmla="*/ 1009650 w 3435350"/>
              <a:gd name="connsiteY12" fmla="*/ 704850 h 1416050"/>
              <a:gd name="connsiteX13" fmla="*/ 1778000 w 3435350"/>
              <a:gd name="connsiteY13" fmla="*/ 177800 h 1416050"/>
              <a:gd name="connsiteX14" fmla="*/ 2063750 w 3435350"/>
              <a:gd name="connsiteY14" fmla="*/ 44450 h 1416050"/>
              <a:gd name="connsiteX15" fmla="*/ 2400300 w 3435350"/>
              <a:gd name="connsiteY15" fmla="*/ 0 h 1416050"/>
              <a:gd name="connsiteX16" fmla="*/ 2584450 w 3435350"/>
              <a:gd name="connsiteY16" fmla="*/ 44450 h 1416050"/>
              <a:gd name="connsiteX17" fmla="*/ 2940050 w 3435350"/>
              <a:gd name="connsiteY17" fmla="*/ 146050 h 1416050"/>
              <a:gd name="connsiteX18" fmla="*/ 3016250 w 3435350"/>
              <a:gd name="connsiteY18" fmla="*/ 215900 h 1416050"/>
              <a:gd name="connsiteX19" fmla="*/ 3435350 w 3435350"/>
              <a:gd name="connsiteY19" fmla="*/ 177800 h 1416050"/>
              <a:gd name="connsiteX0" fmla="*/ 2952750 w 3435350"/>
              <a:gd name="connsiteY0" fmla="*/ 209550 h 1416050"/>
              <a:gd name="connsiteX1" fmla="*/ 2470150 w 3435350"/>
              <a:gd name="connsiteY1" fmla="*/ 63500 h 1416050"/>
              <a:gd name="connsiteX2" fmla="*/ 1911350 w 3435350"/>
              <a:gd name="connsiteY2" fmla="*/ 190500 h 1416050"/>
              <a:gd name="connsiteX3" fmla="*/ 1644650 w 3435350"/>
              <a:gd name="connsiteY3" fmla="*/ 520700 h 1416050"/>
              <a:gd name="connsiteX4" fmla="*/ 1200150 w 3435350"/>
              <a:gd name="connsiteY4" fmla="*/ 946150 h 1416050"/>
              <a:gd name="connsiteX5" fmla="*/ 793750 w 3435350"/>
              <a:gd name="connsiteY5" fmla="*/ 1276350 h 1416050"/>
              <a:gd name="connsiteX6" fmla="*/ 520700 w 3435350"/>
              <a:gd name="connsiteY6" fmla="*/ 1416050 h 1416050"/>
              <a:gd name="connsiteX7" fmla="*/ 177800 w 3435350"/>
              <a:gd name="connsiteY7" fmla="*/ 1409700 h 1416050"/>
              <a:gd name="connsiteX8" fmla="*/ 0 w 3435350"/>
              <a:gd name="connsiteY8" fmla="*/ 1358900 h 1416050"/>
              <a:gd name="connsiteX9" fmla="*/ 298450 w 3435350"/>
              <a:gd name="connsiteY9" fmla="*/ 1295400 h 1416050"/>
              <a:gd name="connsiteX10" fmla="*/ 565150 w 3435350"/>
              <a:gd name="connsiteY10" fmla="*/ 1143000 h 1416050"/>
              <a:gd name="connsiteX11" fmla="*/ 831850 w 3435350"/>
              <a:gd name="connsiteY11" fmla="*/ 863600 h 1416050"/>
              <a:gd name="connsiteX12" fmla="*/ 1009650 w 3435350"/>
              <a:gd name="connsiteY12" fmla="*/ 704850 h 1416050"/>
              <a:gd name="connsiteX13" fmla="*/ 1778000 w 3435350"/>
              <a:gd name="connsiteY13" fmla="*/ 177800 h 1416050"/>
              <a:gd name="connsiteX14" fmla="*/ 2063750 w 3435350"/>
              <a:gd name="connsiteY14" fmla="*/ 44450 h 1416050"/>
              <a:gd name="connsiteX15" fmla="*/ 2400300 w 3435350"/>
              <a:gd name="connsiteY15" fmla="*/ 0 h 1416050"/>
              <a:gd name="connsiteX16" fmla="*/ 2584450 w 3435350"/>
              <a:gd name="connsiteY16" fmla="*/ 44450 h 1416050"/>
              <a:gd name="connsiteX17" fmla="*/ 2940050 w 3435350"/>
              <a:gd name="connsiteY17" fmla="*/ 146050 h 1416050"/>
              <a:gd name="connsiteX18" fmla="*/ 3016250 w 3435350"/>
              <a:gd name="connsiteY18" fmla="*/ 215900 h 1416050"/>
              <a:gd name="connsiteX19" fmla="*/ 3435350 w 3435350"/>
              <a:gd name="connsiteY19" fmla="*/ 177800 h 1416050"/>
              <a:gd name="connsiteX0" fmla="*/ 2952750 w 3435350"/>
              <a:gd name="connsiteY0" fmla="*/ 209550 h 1416050"/>
              <a:gd name="connsiteX1" fmla="*/ 2470150 w 3435350"/>
              <a:gd name="connsiteY1" fmla="*/ 63500 h 1416050"/>
              <a:gd name="connsiteX2" fmla="*/ 1911350 w 3435350"/>
              <a:gd name="connsiteY2" fmla="*/ 190500 h 1416050"/>
              <a:gd name="connsiteX3" fmla="*/ 1644650 w 3435350"/>
              <a:gd name="connsiteY3" fmla="*/ 520700 h 1416050"/>
              <a:gd name="connsiteX4" fmla="*/ 1200150 w 3435350"/>
              <a:gd name="connsiteY4" fmla="*/ 946150 h 1416050"/>
              <a:gd name="connsiteX5" fmla="*/ 793750 w 3435350"/>
              <a:gd name="connsiteY5" fmla="*/ 1276350 h 1416050"/>
              <a:gd name="connsiteX6" fmla="*/ 520700 w 3435350"/>
              <a:gd name="connsiteY6" fmla="*/ 1416050 h 1416050"/>
              <a:gd name="connsiteX7" fmla="*/ 177800 w 3435350"/>
              <a:gd name="connsiteY7" fmla="*/ 1409700 h 1416050"/>
              <a:gd name="connsiteX8" fmla="*/ 0 w 3435350"/>
              <a:gd name="connsiteY8" fmla="*/ 1358900 h 1416050"/>
              <a:gd name="connsiteX9" fmla="*/ 298450 w 3435350"/>
              <a:gd name="connsiteY9" fmla="*/ 1295400 h 1416050"/>
              <a:gd name="connsiteX10" fmla="*/ 565150 w 3435350"/>
              <a:gd name="connsiteY10" fmla="*/ 1143000 h 1416050"/>
              <a:gd name="connsiteX11" fmla="*/ 831850 w 3435350"/>
              <a:gd name="connsiteY11" fmla="*/ 863600 h 1416050"/>
              <a:gd name="connsiteX12" fmla="*/ 1009650 w 3435350"/>
              <a:gd name="connsiteY12" fmla="*/ 704850 h 1416050"/>
              <a:gd name="connsiteX13" fmla="*/ 1778000 w 3435350"/>
              <a:gd name="connsiteY13" fmla="*/ 177800 h 1416050"/>
              <a:gd name="connsiteX14" fmla="*/ 2063750 w 3435350"/>
              <a:gd name="connsiteY14" fmla="*/ 44450 h 1416050"/>
              <a:gd name="connsiteX15" fmla="*/ 2400300 w 3435350"/>
              <a:gd name="connsiteY15" fmla="*/ 0 h 1416050"/>
              <a:gd name="connsiteX16" fmla="*/ 2584450 w 3435350"/>
              <a:gd name="connsiteY16" fmla="*/ 44450 h 1416050"/>
              <a:gd name="connsiteX17" fmla="*/ 2940050 w 3435350"/>
              <a:gd name="connsiteY17" fmla="*/ 146050 h 1416050"/>
              <a:gd name="connsiteX18" fmla="*/ 3016250 w 3435350"/>
              <a:gd name="connsiteY18" fmla="*/ 215900 h 1416050"/>
              <a:gd name="connsiteX19" fmla="*/ 3435350 w 3435350"/>
              <a:gd name="connsiteY19" fmla="*/ 177800 h 1416050"/>
              <a:gd name="connsiteX0" fmla="*/ 2952750 w 3435350"/>
              <a:gd name="connsiteY0" fmla="*/ 209550 h 1437218"/>
              <a:gd name="connsiteX1" fmla="*/ 2470150 w 3435350"/>
              <a:gd name="connsiteY1" fmla="*/ 63500 h 1437218"/>
              <a:gd name="connsiteX2" fmla="*/ 1911350 w 3435350"/>
              <a:gd name="connsiteY2" fmla="*/ 190500 h 1437218"/>
              <a:gd name="connsiteX3" fmla="*/ 1644650 w 3435350"/>
              <a:gd name="connsiteY3" fmla="*/ 520700 h 1437218"/>
              <a:gd name="connsiteX4" fmla="*/ 1200150 w 3435350"/>
              <a:gd name="connsiteY4" fmla="*/ 946150 h 1437218"/>
              <a:gd name="connsiteX5" fmla="*/ 793750 w 3435350"/>
              <a:gd name="connsiteY5" fmla="*/ 1276350 h 1437218"/>
              <a:gd name="connsiteX6" fmla="*/ 520700 w 3435350"/>
              <a:gd name="connsiteY6" fmla="*/ 1416050 h 1437218"/>
              <a:gd name="connsiteX7" fmla="*/ 177800 w 3435350"/>
              <a:gd name="connsiteY7" fmla="*/ 1409700 h 1437218"/>
              <a:gd name="connsiteX8" fmla="*/ 0 w 3435350"/>
              <a:gd name="connsiteY8" fmla="*/ 1358900 h 1437218"/>
              <a:gd name="connsiteX9" fmla="*/ 298450 w 3435350"/>
              <a:gd name="connsiteY9" fmla="*/ 1295400 h 1437218"/>
              <a:gd name="connsiteX10" fmla="*/ 565150 w 3435350"/>
              <a:gd name="connsiteY10" fmla="*/ 1143000 h 1437218"/>
              <a:gd name="connsiteX11" fmla="*/ 831850 w 3435350"/>
              <a:gd name="connsiteY11" fmla="*/ 863600 h 1437218"/>
              <a:gd name="connsiteX12" fmla="*/ 1009650 w 3435350"/>
              <a:gd name="connsiteY12" fmla="*/ 704850 h 1437218"/>
              <a:gd name="connsiteX13" fmla="*/ 1778000 w 3435350"/>
              <a:gd name="connsiteY13" fmla="*/ 177800 h 1437218"/>
              <a:gd name="connsiteX14" fmla="*/ 2063750 w 3435350"/>
              <a:gd name="connsiteY14" fmla="*/ 44450 h 1437218"/>
              <a:gd name="connsiteX15" fmla="*/ 2400300 w 3435350"/>
              <a:gd name="connsiteY15" fmla="*/ 0 h 1437218"/>
              <a:gd name="connsiteX16" fmla="*/ 2584450 w 3435350"/>
              <a:gd name="connsiteY16" fmla="*/ 44450 h 1437218"/>
              <a:gd name="connsiteX17" fmla="*/ 2940050 w 3435350"/>
              <a:gd name="connsiteY17" fmla="*/ 146050 h 1437218"/>
              <a:gd name="connsiteX18" fmla="*/ 3016250 w 3435350"/>
              <a:gd name="connsiteY18" fmla="*/ 215900 h 1437218"/>
              <a:gd name="connsiteX19" fmla="*/ 3435350 w 3435350"/>
              <a:gd name="connsiteY19" fmla="*/ 177800 h 1437218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78000 w 3435350"/>
              <a:gd name="connsiteY13" fmla="*/ 1778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78000 w 3435350"/>
              <a:gd name="connsiteY13" fmla="*/ 1778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78000 w 3435350"/>
              <a:gd name="connsiteY13" fmla="*/ 1778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78000 w 3435350"/>
              <a:gd name="connsiteY13" fmla="*/ 1778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78000 w 3435350"/>
              <a:gd name="connsiteY13" fmla="*/ 1778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58950 w 3435350"/>
              <a:gd name="connsiteY13" fmla="*/ 1905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58950 w 3435350"/>
              <a:gd name="connsiteY13" fmla="*/ 1905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642 h 1428387"/>
              <a:gd name="connsiteX1" fmla="*/ 2470150 w 3435350"/>
              <a:gd name="connsiteY1" fmla="*/ 63592 h 1428387"/>
              <a:gd name="connsiteX2" fmla="*/ 1911350 w 3435350"/>
              <a:gd name="connsiteY2" fmla="*/ 190592 h 1428387"/>
              <a:gd name="connsiteX3" fmla="*/ 1644650 w 3435350"/>
              <a:gd name="connsiteY3" fmla="*/ 520792 h 1428387"/>
              <a:gd name="connsiteX4" fmla="*/ 1200150 w 3435350"/>
              <a:gd name="connsiteY4" fmla="*/ 946242 h 1428387"/>
              <a:gd name="connsiteX5" fmla="*/ 793750 w 3435350"/>
              <a:gd name="connsiteY5" fmla="*/ 1276442 h 1428387"/>
              <a:gd name="connsiteX6" fmla="*/ 520700 w 3435350"/>
              <a:gd name="connsiteY6" fmla="*/ 1416142 h 1428387"/>
              <a:gd name="connsiteX7" fmla="*/ 177800 w 3435350"/>
              <a:gd name="connsiteY7" fmla="*/ 1409792 h 1428387"/>
              <a:gd name="connsiteX8" fmla="*/ 0 w 3435350"/>
              <a:gd name="connsiteY8" fmla="*/ 1358992 h 1428387"/>
              <a:gd name="connsiteX9" fmla="*/ 298450 w 3435350"/>
              <a:gd name="connsiteY9" fmla="*/ 1295492 h 1428387"/>
              <a:gd name="connsiteX10" fmla="*/ 565150 w 3435350"/>
              <a:gd name="connsiteY10" fmla="*/ 1143092 h 1428387"/>
              <a:gd name="connsiteX11" fmla="*/ 831850 w 3435350"/>
              <a:gd name="connsiteY11" fmla="*/ 863692 h 1428387"/>
              <a:gd name="connsiteX12" fmla="*/ 1009650 w 3435350"/>
              <a:gd name="connsiteY12" fmla="*/ 704942 h 1428387"/>
              <a:gd name="connsiteX13" fmla="*/ 1758950 w 3435350"/>
              <a:gd name="connsiteY13" fmla="*/ 190592 h 1428387"/>
              <a:gd name="connsiteX14" fmla="*/ 2063750 w 3435350"/>
              <a:gd name="connsiteY14" fmla="*/ 44542 h 1428387"/>
              <a:gd name="connsiteX15" fmla="*/ 2400300 w 3435350"/>
              <a:gd name="connsiteY15" fmla="*/ 92 h 1428387"/>
              <a:gd name="connsiteX16" fmla="*/ 2584450 w 3435350"/>
              <a:gd name="connsiteY16" fmla="*/ 44542 h 1428387"/>
              <a:gd name="connsiteX17" fmla="*/ 2940050 w 3435350"/>
              <a:gd name="connsiteY17" fmla="*/ 146142 h 1428387"/>
              <a:gd name="connsiteX18" fmla="*/ 3016250 w 3435350"/>
              <a:gd name="connsiteY18" fmla="*/ 215992 h 1428387"/>
              <a:gd name="connsiteX19" fmla="*/ 3435350 w 3435350"/>
              <a:gd name="connsiteY19" fmla="*/ 177892 h 142838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1625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1625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1625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1625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57450 w 3435350"/>
              <a:gd name="connsiteY1" fmla="*/ 1057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57450 w 3435350"/>
              <a:gd name="connsiteY1" fmla="*/ 105722 h 1432417"/>
              <a:gd name="connsiteX2" fmla="*/ 1955800 w 3435350"/>
              <a:gd name="connsiteY2" fmla="*/ 2708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57450 w 3435350"/>
              <a:gd name="connsiteY1" fmla="*/ 105722 h 1432417"/>
              <a:gd name="connsiteX2" fmla="*/ 1911350 w 3435350"/>
              <a:gd name="connsiteY2" fmla="*/ 2454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57450 w 3435350"/>
              <a:gd name="connsiteY1" fmla="*/ 105722 h 1432417"/>
              <a:gd name="connsiteX2" fmla="*/ 1911350 w 3435350"/>
              <a:gd name="connsiteY2" fmla="*/ 245422 h 1432417"/>
              <a:gd name="connsiteX3" fmla="*/ 1644650 w 3435350"/>
              <a:gd name="connsiteY3" fmla="*/ 524822 h 1432417"/>
              <a:gd name="connsiteX4" fmla="*/ 1244600 w 3435350"/>
              <a:gd name="connsiteY4" fmla="*/ 99472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11350 w 3435350"/>
              <a:gd name="connsiteY2" fmla="*/ 245422 h 1430587"/>
              <a:gd name="connsiteX3" fmla="*/ 1644650 w 3435350"/>
              <a:gd name="connsiteY3" fmla="*/ 524822 h 1430587"/>
              <a:gd name="connsiteX4" fmla="*/ 1244600 w 3435350"/>
              <a:gd name="connsiteY4" fmla="*/ 9947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940050 w 3435350"/>
              <a:gd name="connsiteY17" fmla="*/ 150172 h 1430587"/>
              <a:gd name="connsiteX18" fmla="*/ 30734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11350 w 3435350"/>
              <a:gd name="connsiteY2" fmla="*/ 245422 h 1430587"/>
              <a:gd name="connsiteX3" fmla="*/ 1581150 w 3435350"/>
              <a:gd name="connsiteY3" fmla="*/ 588322 h 1430587"/>
              <a:gd name="connsiteX4" fmla="*/ 1244600 w 3435350"/>
              <a:gd name="connsiteY4" fmla="*/ 9947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940050 w 3435350"/>
              <a:gd name="connsiteY17" fmla="*/ 150172 h 1430587"/>
              <a:gd name="connsiteX18" fmla="*/ 30734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44600 w 3435350"/>
              <a:gd name="connsiteY4" fmla="*/ 9947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940050 w 3435350"/>
              <a:gd name="connsiteY17" fmla="*/ 150172 h 1430587"/>
              <a:gd name="connsiteX18" fmla="*/ 30734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06500 w 3435350"/>
              <a:gd name="connsiteY4" fmla="*/ 9947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940050 w 3435350"/>
              <a:gd name="connsiteY17" fmla="*/ 150172 h 1430587"/>
              <a:gd name="connsiteX18" fmla="*/ 30734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940050 w 3435350"/>
              <a:gd name="connsiteY17" fmla="*/ 150172 h 1430587"/>
              <a:gd name="connsiteX18" fmla="*/ 30734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940050 w 3435350"/>
              <a:gd name="connsiteY17" fmla="*/ 150172 h 1430587"/>
              <a:gd name="connsiteX18" fmla="*/ 31115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1115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14325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143250 w 3435350"/>
              <a:gd name="connsiteY18" fmla="*/ 220022 h 1430587"/>
              <a:gd name="connsiteX19" fmla="*/ 3435350 w 3435350"/>
              <a:gd name="connsiteY19" fmla="*/ 181922 h 1430587"/>
              <a:gd name="connsiteX0" fmla="*/ 2984500 w 3435350"/>
              <a:gd name="connsiteY0" fmla="*/ 2009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143250 w 3435350"/>
              <a:gd name="connsiteY18" fmla="*/ 220022 h 1430587"/>
              <a:gd name="connsiteX19" fmla="*/ 3435350 w 3435350"/>
              <a:gd name="connsiteY19" fmla="*/ 181922 h 1430587"/>
              <a:gd name="connsiteX0" fmla="*/ 3009900 w 3435350"/>
              <a:gd name="connsiteY0" fmla="*/ 19462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143250 w 3435350"/>
              <a:gd name="connsiteY18" fmla="*/ 220022 h 1430587"/>
              <a:gd name="connsiteX19" fmla="*/ 3435350 w 3435350"/>
              <a:gd name="connsiteY19" fmla="*/ 181922 h 1430587"/>
              <a:gd name="connsiteX0" fmla="*/ 3009900 w 3435350"/>
              <a:gd name="connsiteY0" fmla="*/ 19462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067050 w 3435350"/>
              <a:gd name="connsiteY18" fmla="*/ 200972 h 1430587"/>
              <a:gd name="connsiteX19" fmla="*/ 3435350 w 3435350"/>
              <a:gd name="connsiteY19" fmla="*/ 181922 h 1430587"/>
              <a:gd name="connsiteX0" fmla="*/ 3009900 w 3435350"/>
              <a:gd name="connsiteY0" fmla="*/ 19462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067050 w 3435350"/>
              <a:gd name="connsiteY18" fmla="*/ 200972 h 1430587"/>
              <a:gd name="connsiteX19" fmla="*/ 3435350 w 3435350"/>
              <a:gd name="connsiteY19" fmla="*/ 181922 h 1430587"/>
              <a:gd name="connsiteX0" fmla="*/ 3009900 w 3435350"/>
              <a:gd name="connsiteY0" fmla="*/ 194726 h 1430691"/>
              <a:gd name="connsiteX1" fmla="*/ 2457450 w 3435350"/>
              <a:gd name="connsiteY1" fmla="*/ 105826 h 1430691"/>
              <a:gd name="connsiteX2" fmla="*/ 1974850 w 3435350"/>
              <a:gd name="connsiteY2" fmla="*/ 251876 h 1430691"/>
              <a:gd name="connsiteX3" fmla="*/ 1581150 w 3435350"/>
              <a:gd name="connsiteY3" fmla="*/ 588426 h 1430691"/>
              <a:gd name="connsiteX4" fmla="*/ 1250950 w 3435350"/>
              <a:gd name="connsiteY4" fmla="*/ 1058326 h 1430691"/>
              <a:gd name="connsiteX5" fmla="*/ 800100 w 3435350"/>
              <a:gd name="connsiteY5" fmla="*/ 1305976 h 1430691"/>
              <a:gd name="connsiteX6" fmla="*/ 520700 w 3435350"/>
              <a:gd name="connsiteY6" fmla="*/ 1420276 h 1430691"/>
              <a:gd name="connsiteX7" fmla="*/ 177800 w 3435350"/>
              <a:gd name="connsiteY7" fmla="*/ 1413926 h 1430691"/>
              <a:gd name="connsiteX8" fmla="*/ 0 w 3435350"/>
              <a:gd name="connsiteY8" fmla="*/ 1363126 h 1430691"/>
              <a:gd name="connsiteX9" fmla="*/ 298450 w 3435350"/>
              <a:gd name="connsiteY9" fmla="*/ 1299626 h 1430691"/>
              <a:gd name="connsiteX10" fmla="*/ 565150 w 3435350"/>
              <a:gd name="connsiteY10" fmla="*/ 1147226 h 1430691"/>
              <a:gd name="connsiteX11" fmla="*/ 831850 w 3435350"/>
              <a:gd name="connsiteY11" fmla="*/ 867826 h 1430691"/>
              <a:gd name="connsiteX12" fmla="*/ 1009650 w 3435350"/>
              <a:gd name="connsiteY12" fmla="*/ 709076 h 1430691"/>
              <a:gd name="connsiteX13" fmla="*/ 1758950 w 3435350"/>
              <a:gd name="connsiteY13" fmla="*/ 194726 h 1430691"/>
              <a:gd name="connsiteX14" fmla="*/ 2063750 w 3435350"/>
              <a:gd name="connsiteY14" fmla="*/ 48676 h 1430691"/>
              <a:gd name="connsiteX15" fmla="*/ 2400300 w 3435350"/>
              <a:gd name="connsiteY15" fmla="*/ 4226 h 1430691"/>
              <a:gd name="connsiteX16" fmla="*/ 2616200 w 3435350"/>
              <a:gd name="connsiteY16" fmla="*/ 16926 h 1430691"/>
              <a:gd name="connsiteX17" fmla="*/ 2870200 w 3435350"/>
              <a:gd name="connsiteY17" fmla="*/ 137576 h 1430691"/>
              <a:gd name="connsiteX18" fmla="*/ 3067050 w 3435350"/>
              <a:gd name="connsiteY18" fmla="*/ 201076 h 1430691"/>
              <a:gd name="connsiteX19" fmla="*/ 3435350 w 3435350"/>
              <a:gd name="connsiteY19" fmla="*/ 182026 h 1430691"/>
              <a:gd name="connsiteX0" fmla="*/ 3009900 w 3435350"/>
              <a:gd name="connsiteY0" fmla="*/ 194726 h 1430691"/>
              <a:gd name="connsiteX1" fmla="*/ 2457450 w 3435350"/>
              <a:gd name="connsiteY1" fmla="*/ 105826 h 1430691"/>
              <a:gd name="connsiteX2" fmla="*/ 1974850 w 3435350"/>
              <a:gd name="connsiteY2" fmla="*/ 251876 h 1430691"/>
              <a:gd name="connsiteX3" fmla="*/ 1581150 w 3435350"/>
              <a:gd name="connsiteY3" fmla="*/ 588426 h 1430691"/>
              <a:gd name="connsiteX4" fmla="*/ 1250950 w 3435350"/>
              <a:gd name="connsiteY4" fmla="*/ 1058326 h 1430691"/>
              <a:gd name="connsiteX5" fmla="*/ 800100 w 3435350"/>
              <a:gd name="connsiteY5" fmla="*/ 1305976 h 1430691"/>
              <a:gd name="connsiteX6" fmla="*/ 520700 w 3435350"/>
              <a:gd name="connsiteY6" fmla="*/ 1420276 h 1430691"/>
              <a:gd name="connsiteX7" fmla="*/ 177800 w 3435350"/>
              <a:gd name="connsiteY7" fmla="*/ 1413926 h 1430691"/>
              <a:gd name="connsiteX8" fmla="*/ 0 w 3435350"/>
              <a:gd name="connsiteY8" fmla="*/ 1363126 h 1430691"/>
              <a:gd name="connsiteX9" fmla="*/ 298450 w 3435350"/>
              <a:gd name="connsiteY9" fmla="*/ 1299626 h 1430691"/>
              <a:gd name="connsiteX10" fmla="*/ 565150 w 3435350"/>
              <a:gd name="connsiteY10" fmla="*/ 1147226 h 1430691"/>
              <a:gd name="connsiteX11" fmla="*/ 831850 w 3435350"/>
              <a:gd name="connsiteY11" fmla="*/ 867826 h 1430691"/>
              <a:gd name="connsiteX12" fmla="*/ 1009650 w 3435350"/>
              <a:gd name="connsiteY12" fmla="*/ 709076 h 1430691"/>
              <a:gd name="connsiteX13" fmla="*/ 1758950 w 3435350"/>
              <a:gd name="connsiteY13" fmla="*/ 194726 h 1430691"/>
              <a:gd name="connsiteX14" fmla="*/ 2063750 w 3435350"/>
              <a:gd name="connsiteY14" fmla="*/ 48676 h 1430691"/>
              <a:gd name="connsiteX15" fmla="*/ 2317750 w 3435350"/>
              <a:gd name="connsiteY15" fmla="*/ 4226 h 1430691"/>
              <a:gd name="connsiteX16" fmla="*/ 2616200 w 3435350"/>
              <a:gd name="connsiteY16" fmla="*/ 16926 h 1430691"/>
              <a:gd name="connsiteX17" fmla="*/ 2870200 w 3435350"/>
              <a:gd name="connsiteY17" fmla="*/ 137576 h 1430691"/>
              <a:gd name="connsiteX18" fmla="*/ 3067050 w 3435350"/>
              <a:gd name="connsiteY18" fmla="*/ 201076 h 1430691"/>
              <a:gd name="connsiteX19" fmla="*/ 3435350 w 3435350"/>
              <a:gd name="connsiteY19" fmla="*/ 182026 h 1430691"/>
              <a:gd name="connsiteX0" fmla="*/ 3009900 w 3435350"/>
              <a:gd name="connsiteY0" fmla="*/ 210802 h 1446767"/>
              <a:gd name="connsiteX1" fmla="*/ 2457450 w 3435350"/>
              <a:gd name="connsiteY1" fmla="*/ 121902 h 1446767"/>
              <a:gd name="connsiteX2" fmla="*/ 1974850 w 3435350"/>
              <a:gd name="connsiteY2" fmla="*/ 267952 h 1446767"/>
              <a:gd name="connsiteX3" fmla="*/ 1581150 w 3435350"/>
              <a:gd name="connsiteY3" fmla="*/ 604502 h 1446767"/>
              <a:gd name="connsiteX4" fmla="*/ 1250950 w 3435350"/>
              <a:gd name="connsiteY4" fmla="*/ 1074402 h 1446767"/>
              <a:gd name="connsiteX5" fmla="*/ 800100 w 3435350"/>
              <a:gd name="connsiteY5" fmla="*/ 1322052 h 1446767"/>
              <a:gd name="connsiteX6" fmla="*/ 520700 w 3435350"/>
              <a:gd name="connsiteY6" fmla="*/ 1436352 h 1446767"/>
              <a:gd name="connsiteX7" fmla="*/ 177800 w 3435350"/>
              <a:gd name="connsiteY7" fmla="*/ 1430002 h 1446767"/>
              <a:gd name="connsiteX8" fmla="*/ 0 w 3435350"/>
              <a:gd name="connsiteY8" fmla="*/ 1379202 h 1446767"/>
              <a:gd name="connsiteX9" fmla="*/ 298450 w 3435350"/>
              <a:gd name="connsiteY9" fmla="*/ 1315702 h 1446767"/>
              <a:gd name="connsiteX10" fmla="*/ 565150 w 3435350"/>
              <a:gd name="connsiteY10" fmla="*/ 1163302 h 1446767"/>
              <a:gd name="connsiteX11" fmla="*/ 831850 w 3435350"/>
              <a:gd name="connsiteY11" fmla="*/ 883902 h 1446767"/>
              <a:gd name="connsiteX12" fmla="*/ 1009650 w 3435350"/>
              <a:gd name="connsiteY12" fmla="*/ 725152 h 1446767"/>
              <a:gd name="connsiteX13" fmla="*/ 1758950 w 3435350"/>
              <a:gd name="connsiteY13" fmla="*/ 210802 h 1446767"/>
              <a:gd name="connsiteX14" fmla="*/ 2063750 w 3435350"/>
              <a:gd name="connsiteY14" fmla="*/ 64752 h 1446767"/>
              <a:gd name="connsiteX15" fmla="*/ 2343150 w 3435350"/>
              <a:gd name="connsiteY15" fmla="*/ 1252 h 1446767"/>
              <a:gd name="connsiteX16" fmla="*/ 2616200 w 3435350"/>
              <a:gd name="connsiteY16" fmla="*/ 33002 h 1446767"/>
              <a:gd name="connsiteX17" fmla="*/ 2870200 w 3435350"/>
              <a:gd name="connsiteY17" fmla="*/ 153652 h 1446767"/>
              <a:gd name="connsiteX18" fmla="*/ 3067050 w 3435350"/>
              <a:gd name="connsiteY18" fmla="*/ 217152 h 1446767"/>
              <a:gd name="connsiteX19" fmla="*/ 3435350 w 3435350"/>
              <a:gd name="connsiteY19" fmla="*/ 198102 h 1446767"/>
              <a:gd name="connsiteX0" fmla="*/ 3009900 w 3435350"/>
              <a:gd name="connsiteY0" fmla="*/ 210802 h 1446767"/>
              <a:gd name="connsiteX1" fmla="*/ 2457450 w 3435350"/>
              <a:gd name="connsiteY1" fmla="*/ 121902 h 1446767"/>
              <a:gd name="connsiteX2" fmla="*/ 1974850 w 3435350"/>
              <a:gd name="connsiteY2" fmla="*/ 267952 h 1446767"/>
              <a:gd name="connsiteX3" fmla="*/ 1581150 w 3435350"/>
              <a:gd name="connsiteY3" fmla="*/ 604502 h 1446767"/>
              <a:gd name="connsiteX4" fmla="*/ 1250950 w 3435350"/>
              <a:gd name="connsiteY4" fmla="*/ 1074402 h 1446767"/>
              <a:gd name="connsiteX5" fmla="*/ 800100 w 3435350"/>
              <a:gd name="connsiteY5" fmla="*/ 1322052 h 1446767"/>
              <a:gd name="connsiteX6" fmla="*/ 520700 w 3435350"/>
              <a:gd name="connsiteY6" fmla="*/ 1436352 h 1446767"/>
              <a:gd name="connsiteX7" fmla="*/ 177800 w 3435350"/>
              <a:gd name="connsiteY7" fmla="*/ 1430002 h 1446767"/>
              <a:gd name="connsiteX8" fmla="*/ 0 w 3435350"/>
              <a:gd name="connsiteY8" fmla="*/ 1379202 h 1446767"/>
              <a:gd name="connsiteX9" fmla="*/ 565150 w 3435350"/>
              <a:gd name="connsiteY9" fmla="*/ 1163302 h 1446767"/>
              <a:gd name="connsiteX10" fmla="*/ 831850 w 3435350"/>
              <a:gd name="connsiteY10" fmla="*/ 883902 h 1446767"/>
              <a:gd name="connsiteX11" fmla="*/ 1009650 w 3435350"/>
              <a:gd name="connsiteY11" fmla="*/ 725152 h 1446767"/>
              <a:gd name="connsiteX12" fmla="*/ 1758950 w 3435350"/>
              <a:gd name="connsiteY12" fmla="*/ 210802 h 1446767"/>
              <a:gd name="connsiteX13" fmla="*/ 2063750 w 3435350"/>
              <a:gd name="connsiteY13" fmla="*/ 64752 h 1446767"/>
              <a:gd name="connsiteX14" fmla="*/ 2343150 w 3435350"/>
              <a:gd name="connsiteY14" fmla="*/ 1252 h 1446767"/>
              <a:gd name="connsiteX15" fmla="*/ 2616200 w 3435350"/>
              <a:gd name="connsiteY15" fmla="*/ 33002 h 1446767"/>
              <a:gd name="connsiteX16" fmla="*/ 2870200 w 3435350"/>
              <a:gd name="connsiteY16" fmla="*/ 153652 h 1446767"/>
              <a:gd name="connsiteX17" fmla="*/ 3067050 w 3435350"/>
              <a:gd name="connsiteY17" fmla="*/ 217152 h 1446767"/>
              <a:gd name="connsiteX18" fmla="*/ 3435350 w 3435350"/>
              <a:gd name="connsiteY18" fmla="*/ 198102 h 1446767"/>
              <a:gd name="connsiteX0" fmla="*/ 3009900 w 3435350"/>
              <a:gd name="connsiteY0" fmla="*/ 212533 h 1448498"/>
              <a:gd name="connsiteX1" fmla="*/ 2457450 w 3435350"/>
              <a:gd name="connsiteY1" fmla="*/ 123633 h 1448498"/>
              <a:gd name="connsiteX2" fmla="*/ 1974850 w 3435350"/>
              <a:gd name="connsiteY2" fmla="*/ 269683 h 1448498"/>
              <a:gd name="connsiteX3" fmla="*/ 1581150 w 3435350"/>
              <a:gd name="connsiteY3" fmla="*/ 606233 h 1448498"/>
              <a:gd name="connsiteX4" fmla="*/ 1250950 w 3435350"/>
              <a:gd name="connsiteY4" fmla="*/ 1076133 h 1448498"/>
              <a:gd name="connsiteX5" fmla="*/ 800100 w 3435350"/>
              <a:gd name="connsiteY5" fmla="*/ 1323783 h 1448498"/>
              <a:gd name="connsiteX6" fmla="*/ 520700 w 3435350"/>
              <a:gd name="connsiteY6" fmla="*/ 1438083 h 1448498"/>
              <a:gd name="connsiteX7" fmla="*/ 177800 w 3435350"/>
              <a:gd name="connsiteY7" fmla="*/ 1431733 h 1448498"/>
              <a:gd name="connsiteX8" fmla="*/ 0 w 3435350"/>
              <a:gd name="connsiteY8" fmla="*/ 1380933 h 1448498"/>
              <a:gd name="connsiteX9" fmla="*/ 565150 w 3435350"/>
              <a:gd name="connsiteY9" fmla="*/ 1165033 h 1448498"/>
              <a:gd name="connsiteX10" fmla="*/ 831850 w 3435350"/>
              <a:gd name="connsiteY10" fmla="*/ 885633 h 1448498"/>
              <a:gd name="connsiteX11" fmla="*/ 1009650 w 3435350"/>
              <a:gd name="connsiteY11" fmla="*/ 726883 h 1448498"/>
              <a:gd name="connsiteX12" fmla="*/ 1758950 w 3435350"/>
              <a:gd name="connsiteY12" fmla="*/ 212533 h 1448498"/>
              <a:gd name="connsiteX13" fmla="*/ 2063750 w 3435350"/>
              <a:gd name="connsiteY13" fmla="*/ 66483 h 1448498"/>
              <a:gd name="connsiteX14" fmla="*/ 2343150 w 3435350"/>
              <a:gd name="connsiteY14" fmla="*/ 2983 h 1448498"/>
              <a:gd name="connsiteX15" fmla="*/ 2870200 w 3435350"/>
              <a:gd name="connsiteY15" fmla="*/ 155383 h 1448498"/>
              <a:gd name="connsiteX16" fmla="*/ 3067050 w 3435350"/>
              <a:gd name="connsiteY16" fmla="*/ 218883 h 1448498"/>
              <a:gd name="connsiteX17" fmla="*/ 3435350 w 3435350"/>
              <a:gd name="connsiteY17" fmla="*/ 199833 h 1448498"/>
              <a:gd name="connsiteX0" fmla="*/ 3009900 w 3435350"/>
              <a:gd name="connsiteY0" fmla="*/ 146902 h 1382867"/>
              <a:gd name="connsiteX1" fmla="*/ 2457450 w 3435350"/>
              <a:gd name="connsiteY1" fmla="*/ 58002 h 1382867"/>
              <a:gd name="connsiteX2" fmla="*/ 1974850 w 3435350"/>
              <a:gd name="connsiteY2" fmla="*/ 204052 h 1382867"/>
              <a:gd name="connsiteX3" fmla="*/ 1581150 w 3435350"/>
              <a:gd name="connsiteY3" fmla="*/ 540602 h 1382867"/>
              <a:gd name="connsiteX4" fmla="*/ 1250950 w 3435350"/>
              <a:gd name="connsiteY4" fmla="*/ 1010502 h 1382867"/>
              <a:gd name="connsiteX5" fmla="*/ 800100 w 3435350"/>
              <a:gd name="connsiteY5" fmla="*/ 1258152 h 1382867"/>
              <a:gd name="connsiteX6" fmla="*/ 520700 w 3435350"/>
              <a:gd name="connsiteY6" fmla="*/ 1372452 h 1382867"/>
              <a:gd name="connsiteX7" fmla="*/ 177800 w 3435350"/>
              <a:gd name="connsiteY7" fmla="*/ 1366102 h 1382867"/>
              <a:gd name="connsiteX8" fmla="*/ 0 w 3435350"/>
              <a:gd name="connsiteY8" fmla="*/ 1315302 h 1382867"/>
              <a:gd name="connsiteX9" fmla="*/ 565150 w 3435350"/>
              <a:gd name="connsiteY9" fmla="*/ 1099402 h 1382867"/>
              <a:gd name="connsiteX10" fmla="*/ 831850 w 3435350"/>
              <a:gd name="connsiteY10" fmla="*/ 820002 h 1382867"/>
              <a:gd name="connsiteX11" fmla="*/ 1009650 w 3435350"/>
              <a:gd name="connsiteY11" fmla="*/ 661252 h 1382867"/>
              <a:gd name="connsiteX12" fmla="*/ 1758950 w 3435350"/>
              <a:gd name="connsiteY12" fmla="*/ 146902 h 1382867"/>
              <a:gd name="connsiteX13" fmla="*/ 2063750 w 3435350"/>
              <a:gd name="connsiteY13" fmla="*/ 852 h 1382867"/>
              <a:gd name="connsiteX14" fmla="*/ 2870200 w 3435350"/>
              <a:gd name="connsiteY14" fmla="*/ 89752 h 1382867"/>
              <a:gd name="connsiteX15" fmla="*/ 3067050 w 3435350"/>
              <a:gd name="connsiteY15" fmla="*/ 153252 h 1382867"/>
              <a:gd name="connsiteX16" fmla="*/ 3435350 w 3435350"/>
              <a:gd name="connsiteY16" fmla="*/ 134202 h 1382867"/>
              <a:gd name="connsiteX0" fmla="*/ 3009900 w 3435350"/>
              <a:gd name="connsiteY0" fmla="*/ 90082 h 1326047"/>
              <a:gd name="connsiteX1" fmla="*/ 2457450 w 3435350"/>
              <a:gd name="connsiteY1" fmla="*/ 1182 h 1326047"/>
              <a:gd name="connsiteX2" fmla="*/ 1974850 w 3435350"/>
              <a:gd name="connsiteY2" fmla="*/ 147232 h 1326047"/>
              <a:gd name="connsiteX3" fmla="*/ 1581150 w 3435350"/>
              <a:gd name="connsiteY3" fmla="*/ 483782 h 1326047"/>
              <a:gd name="connsiteX4" fmla="*/ 1250950 w 3435350"/>
              <a:gd name="connsiteY4" fmla="*/ 953682 h 1326047"/>
              <a:gd name="connsiteX5" fmla="*/ 800100 w 3435350"/>
              <a:gd name="connsiteY5" fmla="*/ 1201332 h 1326047"/>
              <a:gd name="connsiteX6" fmla="*/ 520700 w 3435350"/>
              <a:gd name="connsiteY6" fmla="*/ 1315632 h 1326047"/>
              <a:gd name="connsiteX7" fmla="*/ 177800 w 3435350"/>
              <a:gd name="connsiteY7" fmla="*/ 1309282 h 1326047"/>
              <a:gd name="connsiteX8" fmla="*/ 0 w 3435350"/>
              <a:gd name="connsiteY8" fmla="*/ 1258482 h 1326047"/>
              <a:gd name="connsiteX9" fmla="*/ 565150 w 3435350"/>
              <a:gd name="connsiteY9" fmla="*/ 1042582 h 1326047"/>
              <a:gd name="connsiteX10" fmla="*/ 831850 w 3435350"/>
              <a:gd name="connsiteY10" fmla="*/ 763182 h 1326047"/>
              <a:gd name="connsiteX11" fmla="*/ 1009650 w 3435350"/>
              <a:gd name="connsiteY11" fmla="*/ 604432 h 1326047"/>
              <a:gd name="connsiteX12" fmla="*/ 1758950 w 3435350"/>
              <a:gd name="connsiteY12" fmla="*/ 90082 h 1326047"/>
              <a:gd name="connsiteX13" fmla="*/ 2870200 w 3435350"/>
              <a:gd name="connsiteY13" fmla="*/ 32932 h 1326047"/>
              <a:gd name="connsiteX14" fmla="*/ 3067050 w 3435350"/>
              <a:gd name="connsiteY14" fmla="*/ 96432 h 1326047"/>
              <a:gd name="connsiteX15" fmla="*/ 3435350 w 3435350"/>
              <a:gd name="connsiteY15" fmla="*/ 77382 h 1326047"/>
              <a:gd name="connsiteX0" fmla="*/ 3009900 w 3435350"/>
              <a:gd name="connsiteY0" fmla="*/ 90082 h 1326047"/>
              <a:gd name="connsiteX1" fmla="*/ 2457450 w 3435350"/>
              <a:gd name="connsiteY1" fmla="*/ 1182 h 1326047"/>
              <a:gd name="connsiteX2" fmla="*/ 1974850 w 3435350"/>
              <a:gd name="connsiteY2" fmla="*/ 147232 h 1326047"/>
              <a:gd name="connsiteX3" fmla="*/ 1581150 w 3435350"/>
              <a:gd name="connsiteY3" fmla="*/ 483782 h 1326047"/>
              <a:gd name="connsiteX4" fmla="*/ 1250950 w 3435350"/>
              <a:gd name="connsiteY4" fmla="*/ 953682 h 1326047"/>
              <a:gd name="connsiteX5" fmla="*/ 800100 w 3435350"/>
              <a:gd name="connsiteY5" fmla="*/ 1201332 h 1326047"/>
              <a:gd name="connsiteX6" fmla="*/ 520700 w 3435350"/>
              <a:gd name="connsiteY6" fmla="*/ 1315632 h 1326047"/>
              <a:gd name="connsiteX7" fmla="*/ 177800 w 3435350"/>
              <a:gd name="connsiteY7" fmla="*/ 1309282 h 1326047"/>
              <a:gd name="connsiteX8" fmla="*/ 0 w 3435350"/>
              <a:gd name="connsiteY8" fmla="*/ 1258482 h 1326047"/>
              <a:gd name="connsiteX9" fmla="*/ 565150 w 3435350"/>
              <a:gd name="connsiteY9" fmla="*/ 1042582 h 1326047"/>
              <a:gd name="connsiteX10" fmla="*/ 831850 w 3435350"/>
              <a:gd name="connsiteY10" fmla="*/ 763182 h 1326047"/>
              <a:gd name="connsiteX11" fmla="*/ 1009650 w 3435350"/>
              <a:gd name="connsiteY11" fmla="*/ 604432 h 1326047"/>
              <a:gd name="connsiteX12" fmla="*/ 1758950 w 3435350"/>
              <a:gd name="connsiteY12" fmla="*/ 90082 h 1326047"/>
              <a:gd name="connsiteX13" fmla="*/ 3067050 w 3435350"/>
              <a:gd name="connsiteY13" fmla="*/ 96432 h 1326047"/>
              <a:gd name="connsiteX14" fmla="*/ 3435350 w 3435350"/>
              <a:gd name="connsiteY14" fmla="*/ 77382 h 1326047"/>
              <a:gd name="connsiteX0" fmla="*/ 3009900 w 3435350"/>
              <a:gd name="connsiteY0" fmla="*/ 90082 h 1326047"/>
              <a:gd name="connsiteX1" fmla="*/ 2457450 w 3435350"/>
              <a:gd name="connsiteY1" fmla="*/ 1182 h 1326047"/>
              <a:gd name="connsiteX2" fmla="*/ 1974850 w 3435350"/>
              <a:gd name="connsiteY2" fmla="*/ 147232 h 1326047"/>
              <a:gd name="connsiteX3" fmla="*/ 1581150 w 3435350"/>
              <a:gd name="connsiteY3" fmla="*/ 483782 h 1326047"/>
              <a:gd name="connsiteX4" fmla="*/ 1250950 w 3435350"/>
              <a:gd name="connsiteY4" fmla="*/ 953682 h 1326047"/>
              <a:gd name="connsiteX5" fmla="*/ 800100 w 3435350"/>
              <a:gd name="connsiteY5" fmla="*/ 1201332 h 1326047"/>
              <a:gd name="connsiteX6" fmla="*/ 520700 w 3435350"/>
              <a:gd name="connsiteY6" fmla="*/ 1315632 h 1326047"/>
              <a:gd name="connsiteX7" fmla="*/ 177800 w 3435350"/>
              <a:gd name="connsiteY7" fmla="*/ 1309282 h 1326047"/>
              <a:gd name="connsiteX8" fmla="*/ 0 w 3435350"/>
              <a:gd name="connsiteY8" fmla="*/ 1258482 h 1326047"/>
              <a:gd name="connsiteX9" fmla="*/ 565150 w 3435350"/>
              <a:gd name="connsiteY9" fmla="*/ 1042582 h 1326047"/>
              <a:gd name="connsiteX10" fmla="*/ 831850 w 3435350"/>
              <a:gd name="connsiteY10" fmla="*/ 763182 h 1326047"/>
              <a:gd name="connsiteX11" fmla="*/ 1009650 w 3435350"/>
              <a:gd name="connsiteY11" fmla="*/ 604432 h 1326047"/>
              <a:gd name="connsiteX12" fmla="*/ 1758950 w 3435350"/>
              <a:gd name="connsiteY12" fmla="*/ 90082 h 1326047"/>
              <a:gd name="connsiteX13" fmla="*/ 3435350 w 3435350"/>
              <a:gd name="connsiteY13" fmla="*/ 77382 h 1326047"/>
              <a:gd name="connsiteX0" fmla="*/ 2457450 w 3435350"/>
              <a:gd name="connsiteY0" fmla="*/ 0 h 1324865"/>
              <a:gd name="connsiteX1" fmla="*/ 1974850 w 3435350"/>
              <a:gd name="connsiteY1" fmla="*/ 146050 h 1324865"/>
              <a:gd name="connsiteX2" fmla="*/ 1581150 w 3435350"/>
              <a:gd name="connsiteY2" fmla="*/ 482600 h 1324865"/>
              <a:gd name="connsiteX3" fmla="*/ 1250950 w 3435350"/>
              <a:gd name="connsiteY3" fmla="*/ 952500 h 1324865"/>
              <a:gd name="connsiteX4" fmla="*/ 800100 w 3435350"/>
              <a:gd name="connsiteY4" fmla="*/ 1200150 h 1324865"/>
              <a:gd name="connsiteX5" fmla="*/ 520700 w 3435350"/>
              <a:gd name="connsiteY5" fmla="*/ 1314450 h 1324865"/>
              <a:gd name="connsiteX6" fmla="*/ 177800 w 3435350"/>
              <a:gd name="connsiteY6" fmla="*/ 1308100 h 1324865"/>
              <a:gd name="connsiteX7" fmla="*/ 0 w 3435350"/>
              <a:gd name="connsiteY7" fmla="*/ 1257300 h 1324865"/>
              <a:gd name="connsiteX8" fmla="*/ 565150 w 3435350"/>
              <a:gd name="connsiteY8" fmla="*/ 1041400 h 1324865"/>
              <a:gd name="connsiteX9" fmla="*/ 831850 w 3435350"/>
              <a:gd name="connsiteY9" fmla="*/ 762000 h 1324865"/>
              <a:gd name="connsiteX10" fmla="*/ 1009650 w 3435350"/>
              <a:gd name="connsiteY10" fmla="*/ 603250 h 1324865"/>
              <a:gd name="connsiteX11" fmla="*/ 1758950 w 3435350"/>
              <a:gd name="connsiteY11" fmla="*/ 88900 h 1324865"/>
              <a:gd name="connsiteX12" fmla="*/ 3435350 w 3435350"/>
              <a:gd name="connsiteY12" fmla="*/ 7620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8" fmla="*/ 565150 w 2457450"/>
              <a:gd name="connsiteY8" fmla="*/ 1041400 h 1324865"/>
              <a:gd name="connsiteX9" fmla="*/ 831850 w 2457450"/>
              <a:gd name="connsiteY9" fmla="*/ 762000 h 1324865"/>
              <a:gd name="connsiteX10" fmla="*/ 1009650 w 2457450"/>
              <a:gd name="connsiteY10" fmla="*/ 603250 h 1324865"/>
              <a:gd name="connsiteX11" fmla="*/ 1758950 w 2457450"/>
              <a:gd name="connsiteY11" fmla="*/ 8890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8" fmla="*/ 565150 w 2457450"/>
              <a:gd name="connsiteY8" fmla="*/ 1041400 h 1324865"/>
              <a:gd name="connsiteX9" fmla="*/ 831850 w 2457450"/>
              <a:gd name="connsiteY9" fmla="*/ 762000 h 1324865"/>
              <a:gd name="connsiteX10" fmla="*/ 1009650 w 2457450"/>
              <a:gd name="connsiteY10" fmla="*/ 603250 h 1324865"/>
              <a:gd name="connsiteX11" fmla="*/ 1739900 w 2457450"/>
              <a:gd name="connsiteY11" fmla="*/ 8255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8" fmla="*/ 565150 w 2457450"/>
              <a:gd name="connsiteY8" fmla="*/ 1041400 h 1324865"/>
              <a:gd name="connsiteX9" fmla="*/ 831850 w 2457450"/>
              <a:gd name="connsiteY9" fmla="*/ 762000 h 1324865"/>
              <a:gd name="connsiteX10" fmla="*/ 1009650 w 2457450"/>
              <a:gd name="connsiteY10" fmla="*/ 60325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8" fmla="*/ 565150 w 2457450"/>
              <a:gd name="connsiteY8" fmla="*/ 1041400 h 1324865"/>
              <a:gd name="connsiteX9" fmla="*/ 831850 w 2457450"/>
              <a:gd name="connsiteY9" fmla="*/ 762000 h 1324865"/>
              <a:gd name="connsiteX10" fmla="*/ 1028700 w 2457450"/>
              <a:gd name="connsiteY10" fmla="*/ 60960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8" fmla="*/ 831850 w 2457450"/>
              <a:gd name="connsiteY8" fmla="*/ 762000 h 1324865"/>
              <a:gd name="connsiteX9" fmla="*/ 1028700 w 2457450"/>
              <a:gd name="connsiteY9" fmla="*/ 60960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8" fmla="*/ 1028700 w 2457450"/>
              <a:gd name="connsiteY8" fmla="*/ 60960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0" fmla="*/ 2457450 w 2508469"/>
              <a:gd name="connsiteY0" fmla="*/ 15921 h 1340786"/>
              <a:gd name="connsiteX1" fmla="*/ 2476500 w 2508469"/>
              <a:gd name="connsiteY1" fmla="*/ 9572 h 1340786"/>
              <a:gd name="connsiteX2" fmla="*/ 1974850 w 2508469"/>
              <a:gd name="connsiteY2" fmla="*/ 161971 h 1340786"/>
              <a:gd name="connsiteX3" fmla="*/ 1581150 w 2508469"/>
              <a:gd name="connsiteY3" fmla="*/ 498521 h 1340786"/>
              <a:gd name="connsiteX4" fmla="*/ 1250950 w 2508469"/>
              <a:gd name="connsiteY4" fmla="*/ 968421 h 1340786"/>
              <a:gd name="connsiteX5" fmla="*/ 800100 w 2508469"/>
              <a:gd name="connsiteY5" fmla="*/ 1216071 h 1340786"/>
              <a:gd name="connsiteX6" fmla="*/ 520700 w 2508469"/>
              <a:gd name="connsiteY6" fmla="*/ 1330371 h 1340786"/>
              <a:gd name="connsiteX7" fmla="*/ 177800 w 2508469"/>
              <a:gd name="connsiteY7" fmla="*/ 1324021 h 1340786"/>
              <a:gd name="connsiteX8" fmla="*/ 0 w 2508469"/>
              <a:gd name="connsiteY8" fmla="*/ 1273221 h 1340786"/>
              <a:gd name="connsiteX0" fmla="*/ 2457450 w 2847920"/>
              <a:gd name="connsiteY0" fmla="*/ 13 h 1324878"/>
              <a:gd name="connsiteX1" fmla="*/ 2838450 w 2847920"/>
              <a:gd name="connsiteY1" fmla="*/ 88914 h 1324878"/>
              <a:gd name="connsiteX2" fmla="*/ 1974850 w 2847920"/>
              <a:gd name="connsiteY2" fmla="*/ 146063 h 1324878"/>
              <a:gd name="connsiteX3" fmla="*/ 1581150 w 2847920"/>
              <a:gd name="connsiteY3" fmla="*/ 482613 h 1324878"/>
              <a:gd name="connsiteX4" fmla="*/ 1250950 w 2847920"/>
              <a:gd name="connsiteY4" fmla="*/ 952513 h 1324878"/>
              <a:gd name="connsiteX5" fmla="*/ 800100 w 2847920"/>
              <a:gd name="connsiteY5" fmla="*/ 1200163 h 1324878"/>
              <a:gd name="connsiteX6" fmla="*/ 520700 w 2847920"/>
              <a:gd name="connsiteY6" fmla="*/ 1314463 h 1324878"/>
              <a:gd name="connsiteX7" fmla="*/ 177800 w 2847920"/>
              <a:gd name="connsiteY7" fmla="*/ 1308113 h 1324878"/>
              <a:gd name="connsiteX8" fmla="*/ 0 w 2847920"/>
              <a:gd name="connsiteY8" fmla="*/ 1257313 h 1324878"/>
              <a:gd name="connsiteX0" fmla="*/ 3130550 w 3130584"/>
              <a:gd name="connsiteY0" fmla="*/ 104745 h 1239110"/>
              <a:gd name="connsiteX1" fmla="*/ 2838450 w 3130584"/>
              <a:gd name="connsiteY1" fmla="*/ 3146 h 1239110"/>
              <a:gd name="connsiteX2" fmla="*/ 1974850 w 3130584"/>
              <a:gd name="connsiteY2" fmla="*/ 60295 h 1239110"/>
              <a:gd name="connsiteX3" fmla="*/ 1581150 w 3130584"/>
              <a:gd name="connsiteY3" fmla="*/ 396845 h 1239110"/>
              <a:gd name="connsiteX4" fmla="*/ 1250950 w 3130584"/>
              <a:gd name="connsiteY4" fmla="*/ 866745 h 1239110"/>
              <a:gd name="connsiteX5" fmla="*/ 800100 w 3130584"/>
              <a:gd name="connsiteY5" fmla="*/ 1114395 h 1239110"/>
              <a:gd name="connsiteX6" fmla="*/ 520700 w 3130584"/>
              <a:gd name="connsiteY6" fmla="*/ 1228695 h 1239110"/>
              <a:gd name="connsiteX7" fmla="*/ 177800 w 3130584"/>
              <a:gd name="connsiteY7" fmla="*/ 1222345 h 1239110"/>
              <a:gd name="connsiteX8" fmla="*/ 0 w 3130584"/>
              <a:gd name="connsiteY8" fmla="*/ 1171545 h 1239110"/>
              <a:gd name="connsiteX0" fmla="*/ 3130550 w 3130562"/>
              <a:gd name="connsiteY0" fmla="*/ 217638 h 1352003"/>
              <a:gd name="connsiteX1" fmla="*/ 2451100 w 3130562"/>
              <a:gd name="connsiteY1" fmla="*/ 1739 h 1352003"/>
              <a:gd name="connsiteX2" fmla="*/ 1974850 w 3130562"/>
              <a:gd name="connsiteY2" fmla="*/ 173188 h 1352003"/>
              <a:gd name="connsiteX3" fmla="*/ 1581150 w 3130562"/>
              <a:gd name="connsiteY3" fmla="*/ 509738 h 1352003"/>
              <a:gd name="connsiteX4" fmla="*/ 1250950 w 3130562"/>
              <a:gd name="connsiteY4" fmla="*/ 979638 h 1352003"/>
              <a:gd name="connsiteX5" fmla="*/ 800100 w 3130562"/>
              <a:gd name="connsiteY5" fmla="*/ 1227288 h 1352003"/>
              <a:gd name="connsiteX6" fmla="*/ 520700 w 3130562"/>
              <a:gd name="connsiteY6" fmla="*/ 1341588 h 1352003"/>
              <a:gd name="connsiteX7" fmla="*/ 177800 w 3130562"/>
              <a:gd name="connsiteY7" fmla="*/ 1335238 h 1352003"/>
              <a:gd name="connsiteX8" fmla="*/ 0 w 3130562"/>
              <a:gd name="connsiteY8" fmla="*/ 1284438 h 1352003"/>
              <a:gd name="connsiteX0" fmla="*/ 2978150 w 2978166"/>
              <a:gd name="connsiteY0" fmla="*/ 110959 h 1353274"/>
              <a:gd name="connsiteX1" fmla="*/ 2451100 w 2978166"/>
              <a:gd name="connsiteY1" fmla="*/ 3010 h 1353274"/>
              <a:gd name="connsiteX2" fmla="*/ 1974850 w 2978166"/>
              <a:gd name="connsiteY2" fmla="*/ 174459 h 1353274"/>
              <a:gd name="connsiteX3" fmla="*/ 1581150 w 2978166"/>
              <a:gd name="connsiteY3" fmla="*/ 511009 h 1353274"/>
              <a:gd name="connsiteX4" fmla="*/ 1250950 w 2978166"/>
              <a:gd name="connsiteY4" fmla="*/ 980909 h 1353274"/>
              <a:gd name="connsiteX5" fmla="*/ 800100 w 2978166"/>
              <a:gd name="connsiteY5" fmla="*/ 1228559 h 1353274"/>
              <a:gd name="connsiteX6" fmla="*/ 520700 w 2978166"/>
              <a:gd name="connsiteY6" fmla="*/ 1342859 h 1353274"/>
              <a:gd name="connsiteX7" fmla="*/ 177800 w 2978166"/>
              <a:gd name="connsiteY7" fmla="*/ 1336509 h 1353274"/>
              <a:gd name="connsiteX8" fmla="*/ 0 w 2978166"/>
              <a:gd name="connsiteY8" fmla="*/ 1285709 h 1353274"/>
              <a:gd name="connsiteX0" fmla="*/ 3473450 w 3473457"/>
              <a:gd name="connsiteY0" fmla="*/ 110959 h 1353274"/>
              <a:gd name="connsiteX1" fmla="*/ 2451100 w 3473457"/>
              <a:gd name="connsiteY1" fmla="*/ 3010 h 1353274"/>
              <a:gd name="connsiteX2" fmla="*/ 1974850 w 3473457"/>
              <a:gd name="connsiteY2" fmla="*/ 174459 h 1353274"/>
              <a:gd name="connsiteX3" fmla="*/ 1581150 w 3473457"/>
              <a:gd name="connsiteY3" fmla="*/ 511009 h 1353274"/>
              <a:gd name="connsiteX4" fmla="*/ 1250950 w 3473457"/>
              <a:gd name="connsiteY4" fmla="*/ 980909 h 1353274"/>
              <a:gd name="connsiteX5" fmla="*/ 800100 w 3473457"/>
              <a:gd name="connsiteY5" fmla="*/ 1228559 h 1353274"/>
              <a:gd name="connsiteX6" fmla="*/ 520700 w 3473457"/>
              <a:gd name="connsiteY6" fmla="*/ 1342859 h 1353274"/>
              <a:gd name="connsiteX7" fmla="*/ 177800 w 3473457"/>
              <a:gd name="connsiteY7" fmla="*/ 1336509 h 1353274"/>
              <a:gd name="connsiteX8" fmla="*/ 0 w 3473457"/>
              <a:gd name="connsiteY8" fmla="*/ 1285709 h 1353274"/>
              <a:gd name="connsiteX0" fmla="*/ 3473450 w 3473450"/>
              <a:gd name="connsiteY0" fmla="*/ 110608 h 1352923"/>
              <a:gd name="connsiteX1" fmla="*/ 3092449 w 3473450"/>
              <a:gd name="connsiteY1" fmla="*/ 72510 h 1352923"/>
              <a:gd name="connsiteX2" fmla="*/ 2451100 w 3473450"/>
              <a:gd name="connsiteY2" fmla="*/ 2659 h 1352923"/>
              <a:gd name="connsiteX3" fmla="*/ 1974850 w 3473450"/>
              <a:gd name="connsiteY3" fmla="*/ 174108 h 1352923"/>
              <a:gd name="connsiteX4" fmla="*/ 1581150 w 3473450"/>
              <a:gd name="connsiteY4" fmla="*/ 510658 h 1352923"/>
              <a:gd name="connsiteX5" fmla="*/ 1250950 w 3473450"/>
              <a:gd name="connsiteY5" fmla="*/ 980558 h 1352923"/>
              <a:gd name="connsiteX6" fmla="*/ 800100 w 3473450"/>
              <a:gd name="connsiteY6" fmla="*/ 1228208 h 1352923"/>
              <a:gd name="connsiteX7" fmla="*/ 520700 w 3473450"/>
              <a:gd name="connsiteY7" fmla="*/ 1342508 h 1352923"/>
              <a:gd name="connsiteX8" fmla="*/ 177800 w 3473450"/>
              <a:gd name="connsiteY8" fmla="*/ 1336158 h 1352923"/>
              <a:gd name="connsiteX9" fmla="*/ 0 w 3473450"/>
              <a:gd name="connsiteY9" fmla="*/ 1285358 h 1352923"/>
              <a:gd name="connsiteX0" fmla="*/ 3473450 w 3473450"/>
              <a:gd name="connsiteY0" fmla="*/ 109669 h 1351984"/>
              <a:gd name="connsiteX1" fmla="*/ 3003549 w 3473450"/>
              <a:gd name="connsiteY1" fmla="*/ 116021 h 1351984"/>
              <a:gd name="connsiteX2" fmla="*/ 2451100 w 3473450"/>
              <a:gd name="connsiteY2" fmla="*/ 1720 h 1351984"/>
              <a:gd name="connsiteX3" fmla="*/ 1974850 w 3473450"/>
              <a:gd name="connsiteY3" fmla="*/ 173169 h 1351984"/>
              <a:gd name="connsiteX4" fmla="*/ 1581150 w 3473450"/>
              <a:gd name="connsiteY4" fmla="*/ 509719 h 1351984"/>
              <a:gd name="connsiteX5" fmla="*/ 1250950 w 3473450"/>
              <a:gd name="connsiteY5" fmla="*/ 979619 h 1351984"/>
              <a:gd name="connsiteX6" fmla="*/ 800100 w 3473450"/>
              <a:gd name="connsiteY6" fmla="*/ 1227269 h 1351984"/>
              <a:gd name="connsiteX7" fmla="*/ 520700 w 3473450"/>
              <a:gd name="connsiteY7" fmla="*/ 1341569 h 1351984"/>
              <a:gd name="connsiteX8" fmla="*/ 177800 w 3473450"/>
              <a:gd name="connsiteY8" fmla="*/ 1335219 h 1351984"/>
              <a:gd name="connsiteX9" fmla="*/ 0 w 3473450"/>
              <a:gd name="connsiteY9" fmla="*/ 1284419 h 1351984"/>
              <a:gd name="connsiteX0" fmla="*/ 3473450 w 3473450"/>
              <a:gd name="connsiteY0" fmla="*/ 108464 h 1350779"/>
              <a:gd name="connsiteX1" fmla="*/ 3003549 w 3473450"/>
              <a:gd name="connsiteY1" fmla="*/ 114816 h 1350779"/>
              <a:gd name="connsiteX2" fmla="*/ 2451100 w 3473450"/>
              <a:gd name="connsiteY2" fmla="*/ 515 h 1350779"/>
              <a:gd name="connsiteX3" fmla="*/ 1974850 w 3473450"/>
              <a:gd name="connsiteY3" fmla="*/ 171964 h 1350779"/>
              <a:gd name="connsiteX4" fmla="*/ 1581150 w 3473450"/>
              <a:gd name="connsiteY4" fmla="*/ 508514 h 1350779"/>
              <a:gd name="connsiteX5" fmla="*/ 1250950 w 3473450"/>
              <a:gd name="connsiteY5" fmla="*/ 978414 h 1350779"/>
              <a:gd name="connsiteX6" fmla="*/ 800100 w 3473450"/>
              <a:gd name="connsiteY6" fmla="*/ 1226064 h 1350779"/>
              <a:gd name="connsiteX7" fmla="*/ 520700 w 3473450"/>
              <a:gd name="connsiteY7" fmla="*/ 1340364 h 1350779"/>
              <a:gd name="connsiteX8" fmla="*/ 177800 w 3473450"/>
              <a:gd name="connsiteY8" fmla="*/ 1334014 h 1350779"/>
              <a:gd name="connsiteX9" fmla="*/ 0 w 3473450"/>
              <a:gd name="connsiteY9" fmla="*/ 1283214 h 1350779"/>
              <a:gd name="connsiteX0" fmla="*/ 3473450 w 3473450"/>
              <a:gd name="connsiteY0" fmla="*/ 108553 h 1350868"/>
              <a:gd name="connsiteX1" fmla="*/ 3003549 w 3473450"/>
              <a:gd name="connsiteY1" fmla="*/ 114905 h 1350868"/>
              <a:gd name="connsiteX2" fmla="*/ 2470150 w 3473450"/>
              <a:gd name="connsiteY2" fmla="*/ 604 h 1350868"/>
              <a:gd name="connsiteX3" fmla="*/ 1974850 w 3473450"/>
              <a:gd name="connsiteY3" fmla="*/ 172053 h 1350868"/>
              <a:gd name="connsiteX4" fmla="*/ 1581150 w 3473450"/>
              <a:gd name="connsiteY4" fmla="*/ 508603 h 1350868"/>
              <a:gd name="connsiteX5" fmla="*/ 1250950 w 3473450"/>
              <a:gd name="connsiteY5" fmla="*/ 978503 h 1350868"/>
              <a:gd name="connsiteX6" fmla="*/ 800100 w 3473450"/>
              <a:gd name="connsiteY6" fmla="*/ 1226153 h 1350868"/>
              <a:gd name="connsiteX7" fmla="*/ 520700 w 3473450"/>
              <a:gd name="connsiteY7" fmla="*/ 1340453 h 1350868"/>
              <a:gd name="connsiteX8" fmla="*/ 177800 w 3473450"/>
              <a:gd name="connsiteY8" fmla="*/ 1334103 h 1350868"/>
              <a:gd name="connsiteX9" fmla="*/ 0 w 3473450"/>
              <a:gd name="connsiteY9" fmla="*/ 1283303 h 1350868"/>
              <a:gd name="connsiteX0" fmla="*/ 3473450 w 3473450"/>
              <a:gd name="connsiteY0" fmla="*/ 109668 h 1351983"/>
              <a:gd name="connsiteX1" fmla="*/ 3003549 w 3473450"/>
              <a:gd name="connsiteY1" fmla="*/ 116020 h 1351983"/>
              <a:gd name="connsiteX2" fmla="*/ 2470150 w 3473450"/>
              <a:gd name="connsiteY2" fmla="*/ 1719 h 1351983"/>
              <a:gd name="connsiteX3" fmla="*/ 1974850 w 3473450"/>
              <a:gd name="connsiteY3" fmla="*/ 173168 h 1351983"/>
              <a:gd name="connsiteX4" fmla="*/ 1581150 w 3473450"/>
              <a:gd name="connsiteY4" fmla="*/ 509718 h 1351983"/>
              <a:gd name="connsiteX5" fmla="*/ 1250950 w 3473450"/>
              <a:gd name="connsiteY5" fmla="*/ 979618 h 1351983"/>
              <a:gd name="connsiteX6" fmla="*/ 800100 w 3473450"/>
              <a:gd name="connsiteY6" fmla="*/ 1227268 h 1351983"/>
              <a:gd name="connsiteX7" fmla="*/ 520700 w 3473450"/>
              <a:gd name="connsiteY7" fmla="*/ 1341568 h 1351983"/>
              <a:gd name="connsiteX8" fmla="*/ 177800 w 3473450"/>
              <a:gd name="connsiteY8" fmla="*/ 1335218 h 1351983"/>
              <a:gd name="connsiteX9" fmla="*/ 0 w 3473450"/>
              <a:gd name="connsiteY9" fmla="*/ 1284418 h 1351983"/>
              <a:gd name="connsiteX0" fmla="*/ 3187700 w 3187700"/>
              <a:gd name="connsiteY0" fmla="*/ 147858 h 1352073"/>
              <a:gd name="connsiteX1" fmla="*/ 3003549 w 3187700"/>
              <a:gd name="connsiteY1" fmla="*/ 116110 h 1352073"/>
              <a:gd name="connsiteX2" fmla="*/ 2470150 w 3187700"/>
              <a:gd name="connsiteY2" fmla="*/ 1809 h 1352073"/>
              <a:gd name="connsiteX3" fmla="*/ 1974850 w 3187700"/>
              <a:gd name="connsiteY3" fmla="*/ 173258 h 1352073"/>
              <a:gd name="connsiteX4" fmla="*/ 1581150 w 3187700"/>
              <a:gd name="connsiteY4" fmla="*/ 509808 h 1352073"/>
              <a:gd name="connsiteX5" fmla="*/ 1250950 w 3187700"/>
              <a:gd name="connsiteY5" fmla="*/ 979708 h 1352073"/>
              <a:gd name="connsiteX6" fmla="*/ 800100 w 3187700"/>
              <a:gd name="connsiteY6" fmla="*/ 1227358 h 1352073"/>
              <a:gd name="connsiteX7" fmla="*/ 520700 w 3187700"/>
              <a:gd name="connsiteY7" fmla="*/ 1341658 h 1352073"/>
              <a:gd name="connsiteX8" fmla="*/ 177800 w 3187700"/>
              <a:gd name="connsiteY8" fmla="*/ 1335308 h 1352073"/>
              <a:gd name="connsiteX9" fmla="*/ 0 w 3187700"/>
              <a:gd name="connsiteY9" fmla="*/ 1284508 h 1352073"/>
              <a:gd name="connsiteX0" fmla="*/ 3187700 w 3187700"/>
              <a:gd name="connsiteY0" fmla="*/ 154333 h 1358548"/>
              <a:gd name="connsiteX1" fmla="*/ 2743199 w 3187700"/>
              <a:gd name="connsiteY1" fmla="*/ 40035 h 1358548"/>
              <a:gd name="connsiteX2" fmla="*/ 2470150 w 3187700"/>
              <a:gd name="connsiteY2" fmla="*/ 8284 h 1358548"/>
              <a:gd name="connsiteX3" fmla="*/ 1974850 w 3187700"/>
              <a:gd name="connsiteY3" fmla="*/ 179733 h 1358548"/>
              <a:gd name="connsiteX4" fmla="*/ 1581150 w 3187700"/>
              <a:gd name="connsiteY4" fmla="*/ 516283 h 1358548"/>
              <a:gd name="connsiteX5" fmla="*/ 1250950 w 3187700"/>
              <a:gd name="connsiteY5" fmla="*/ 986183 h 1358548"/>
              <a:gd name="connsiteX6" fmla="*/ 800100 w 3187700"/>
              <a:gd name="connsiteY6" fmla="*/ 1233833 h 1358548"/>
              <a:gd name="connsiteX7" fmla="*/ 520700 w 3187700"/>
              <a:gd name="connsiteY7" fmla="*/ 1348133 h 1358548"/>
              <a:gd name="connsiteX8" fmla="*/ 177800 w 3187700"/>
              <a:gd name="connsiteY8" fmla="*/ 1341783 h 1358548"/>
              <a:gd name="connsiteX9" fmla="*/ 0 w 3187700"/>
              <a:gd name="connsiteY9" fmla="*/ 1290983 h 1358548"/>
              <a:gd name="connsiteX0" fmla="*/ 3187700 w 3187700"/>
              <a:gd name="connsiteY0" fmla="*/ 130213 h 1334428"/>
              <a:gd name="connsiteX1" fmla="*/ 2743199 w 3187700"/>
              <a:gd name="connsiteY1" fmla="*/ 15915 h 1334428"/>
              <a:gd name="connsiteX2" fmla="*/ 2298700 w 3187700"/>
              <a:gd name="connsiteY2" fmla="*/ 15914 h 1334428"/>
              <a:gd name="connsiteX3" fmla="*/ 1974850 w 3187700"/>
              <a:gd name="connsiteY3" fmla="*/ 155613 h 1334428"/>
              <a:gd name="connsiteX4" fmla="*/ 1581150 w 3187700"/>
              <a:gd name="connsiteY4" fmla="*/ 492163 h 1334428"/>
              <a:gd name="connsiteX5" fmla="*/ 1250950 w 3187700"/>
              <a:gd name="connsiteY5" fmla="*/ 962063 h 1334428"/>
              <a:gd name="connsiteX6" fmla="*/ 800100 w 3187700"/>
              <a:gd name="connsiteY6" fmla="*/ 1209713 h 1334428"/>
              <a:gd name="connsiteX7" fmla="*/ 520700 w 3187700"/>
              <a:gd name="connsiteY7" fmla="*/ 1324013 h 1334428"/>
              <a:gd name="connsiteX8" fmla="*/ 177800 w 3187700"/>
              <a:gd name="connsiteY8" fmla="*/ 1317663 h 1334428"/>
              <a:gd name="connsiteX9" fmla="*/ 0 w 3187700"/>
              <a:gd name="connsiteY9" fmla="*/ 1266863 h 1334428"/>
              <a:gd name="connsiteX0" fmla="*/ 3187700 w 3187700"/>
              <a:gd name="connsiteY0" fmla="*/ 130630 h 1334845"/>
              <a:gd name="connsiteX1" fmla="*/ 2743199 w 3187700"/>
              <a:gd name="connsiteY1" fmla="*/ 16332 h 1334845"/>
              <a:gd name="connsiteX2" fmla="*/ 2298700 w 3187700"/>
              <a:gd name="connsiteY2" fmla="*/ 16331 h 1334845"/>
              <a:gd name="connsiteX3" fmla="*/ 1892300 w 3187700"/>
              <a:gd name="connsiteY3" fmla="*/ 162380 h 1334845"/>
              <a:gd name="connsiteX4" fmla="*/ 1581150 w 3187700"/>
              <a:gd name="connsiteY4" fmla="*/ 492580 h 1334845"/>
              <a:gd name="connsiteX5" fmla="*/ 1250950 w 3187700"/>
              <a:gd name="connsiteY5" fmla="*/ 962480 h 1334845"/>
              <a:gd name="connsiteX6" fmla="*/ 800100 w 3187700"/>
              <a:gd name="connsiteY6" fmla="*/ 1210130 h 1334845"/>
              <a:gd name="connsiteX7" fmla="*/ 520700 w 3187700"/>
              <a:gd name="connsiteY7" fmla="*/ 1324430 h 1334845"/>
              <a:gd name="connsiteX8" fmla="*/ 177800 w 3187700"/>
              <a:gd name="connsiteY8" fmla="*/ 1318080 h 1334845"/>
              <a:gd name="connsiteX9" fmla="*/ 0 w 3187700"/>
              <a:gd name="connsiteY9" fmla="*/ 1267280 h 1334845"/>
              <a:gd name="connsiteX0" fmla="*/ 3060700 w 3060700"/>
              <a:gd name="connsiteY0" fmla="*/ 110494 h 1333759"/>
              <a:gd name="connsiteX1" fmla="*/ 2743199 w 3060700"/>
              <a:gd name="connsiteY1" fmla="*/ 15246 h 1333759"/>
              <a:gd name="connsiteX2" fmla="*/ 2298700 w 3060700"/>
              <a:gd name="connsiteY2" fmla="*/ 15245 h 1333759"/>
              <a:gd name="connsiteX3" fmla="*/ 1892300 w 3060700"/>
              <a:gd name="connsiteY3" fmla="*/ 161294 h 1333759"/>
              <a:gd name="connsiteX4" fmla="*/ 1581150 w 3060700"/>
              <a:gd name="connsiteY4" fmla="*/ 491494 h 1333759"/>
              <a:gd name="connsiteX5" fmla="*/ 1250950 w 3060700"/>
              <a:gd name="connsiteY5" fmla="*/ 961394 h 1333759"/>
              <a:gd name="connsiteX6" fmla="*/ 800100 w 3060700"/>
              <a:gd name="connsiteY6" fmla="*/ 1209044 h 1333759"/>
              <a:gd name="connsiteX7" fmla="*/ 520700 w 3060700"/>
              <a:gd name="connsiteY7" fmla="*/ 1323344 h 1333759"/>
              <a:gd name="connsiteX8" fmla="*/ 177800 w 3060700"/>
              <a:gd name="connsiteY8" fmla="*/ 1316994 h 1333759"/>
              <a:gd name="connsiteX9" fmla="*/ 0 w 3060700"/>
              <a:gd name="connsiteY9" fmla="*/ 1266194 h 1333759"/>
              <a:gd name="connsiteX0" fmla="*/ 3060700 w 3060700"/>
              <a:gd name="connsiteY0" fmla="*/ 110494 h 1333759"/>
              <a:gd name="connsiteX1" fmla="*/ 2660649 w 3060700"/>
              <a:gd name="connsiteY1" fmla="*/ 15246 h 1333759"/>
              <a:gd name="connsiteX2" fmla="*/ 2298700 w 3060700"/>
              <a:gd name="connsiteY2" fmla="*/ 15245 h 1333759"/>
              <a:gd name="connsiteX3" fmla="*/ 1892300 w 3060700"/>
              <a:gd name="connsiteY3" fmla="*/ 161294 h 1333759"/>
              <a:gd name="connsiteX4" fmla="*/ 1581150 w 3060700"/>
              <a:gd name="connsiteY4" fmla="*/ 491494 h 1333759"/>
              <a:gd name="connsiteX5" fmla="*/ 1250950 w 3060700"/>
              <a:gd name="connsiteY5" fmla="*/ 961394 h 1333759"/>
              <a:gd name="connsiteX6" fmla="*/ 800100 w 3060700"/>
              <a:gd name="connsiteY6" fmla="*/ 1209044 h 1333759"/>
              <a:gd name="connsiteX7" fmla="*/ 520700 w 3060700"/>
              <a:gd name="connsiteY7" fmla="*/ 1323344 h 1333759"/>
              <a:gd name="connsiteX8" fmla="*/ 177800 w 3060700"/>
              <a:gd name="connsiteY8" fmla="*/ 1316994 h 1333759"/>
              <a:gd name="connsiteX9" fmla="*/ 0 w 3060700"/>
              <a:gd name="connsiteY9" fmla="*/ 1266194 h 1333759"/>
              <a:gd name="connsiteX0" fmla="*/ 3060700 w 3060700"/>
              <a:gd name="connsiteY0" fmla="*/ 110494 h 1333759"/>
              <a:gd name="connsiteX1" fmla="*/ 2660649 w 3060700"/>
              <a:gd name="connsiteY1" fmla="*/ 15246 h 1333759"/>
              <a:gd name="connsiteX2" fmla="*/ 2298700 w 3060700"/>
              <a:gd name="connsiteY2" fmla="*/ 15245 h 1333759"/>
              <a:gd name="connsiteX3" fmla="*/ 1892300 w 3060700"/>
              <a:gd name="connsiteY3" fmla="*/ 161294 h 1333759"/>
              <a:gd name="connsiteX4" fmla="*/ 1581150 w 3060700"/>
              <a:gd name="connsiteY4" fmla="*/ 491494 h 1333759"/>
              <a:gd name="connsiteX5" fmla="*/ 1257300 w 3060700"/>
              <a:gd name="connsiteY5" fmla="*/ 935994 h 1333759"/>
              <a:gd name="connsiteX6" fmla="*/ 800100 w 3060700"/>
              <a:gd name="connsiteY6" fmla="*/ 1209044 h 1333759"/>
              <a:gd name="connsiteX7" fmla="*/ 520700 w 3060700"/>
              <a:gd name="connsiteY7" fmla="*/ 1323344 h 1333759"/>
              <a:gd name="connsiteX8" fmla="*/ 177800 w 3060700"/>
              <a:gd name="connsiteY8" fmla="*/ 1316994 h 1333759"/>
              <a:gd name="connsiteX9" fmla="*/ 0 w 3060700"/>
              <a:gd name="connsiteY9" fmla="*/ 1266194 h 1333759"/>
              <a:gd name="connsiteX0" fmla="*/ 3060700 w 3060700"/>
              <a:gd name="connsiteY0" fmla="*/ 110494 h 1333759"/>
              <a:gd name="connsiteX1" fmla="*/ 2660649 w 3060700"/>
              <a:gd name="connsiteY1" fmla="*/ 15246 h 1333759"/>
              <a:gd name="connsiteX2" fmla="*/ 2298700 w 3060700"/>
              <a:gd name="connsiteY2" fmla="*/ 15245 h 1333759"/>
              <a:gd name="connsiteX3" fmla="*/ 1892300 w 3060700"/>
              <a:gd name="connsiteY3" fmla="*/ 161294 h 1333759"/>
              <a:gd name="connsiteX4" fmla="*/ 1581150 w 3060700"/>
              <a:gd name="connsiteY4" fmla="*/ 491494 h 1333759"/>
              <a:gd name="connsiteX5" fmla="*/ 1257300 w 3060700"/>
              <a:gd name="connsiteY5" fmla="*/ 935994 h 1333759"/>
              <a:gd name="connsiteX6" fmla="*/ 800100 w 3060700"/>
              <a:gd name="connsiteY6" fmla="*/ 1209044 h 1333759"/>
              <a:gd name="connsiteX7" fmla="*/ 520700 w 3060700"/>
              <a:gd name="connsiteY7" fmla="*/ 1323344 h 1333759"/>
              <a:gd name="connsiteX8" fmla="*/ 177800 w 3060700"/>
              <a:gd name="connsiteY8" fmla="*/ 1316994 h 1333759"/>
              <a:gd name="connsiteX9" fmla="*/ 0 w 3060700"/>
              <a:gd name="connsiteY9" fmla="*/ 1266194 h 1333759"/>
              <a:gd name="connsiteX0" fmla="*/ 3060700 w 3060700"/>
              <a:gd name="connsiteY0" fmla="*/ 110494 h 1333759"/>
              <a:gd name="connsiteX1" fmla="*/ 2660649 w 3060700"/>
              <a:gd name="connsiteY1" fmla="*/ 15246 h 1333759"/>
              <a:gd name="connsiteX2" fmla="*/ 2298700 w 3060700"/>
              <a:gd name="connsiteY2" fmla="*/ 15245 h 1333759"/>
              <a:gd name="connsiteX3" fmla="*/ 1892300 w 3060700"/>
              <a:gd name="connsiteY3" fmla="*/ 161294 h 1333759"/>
              <a:gd name="connsiteX4" fmla="*/ 1581150 w 3060700"/>
              <a:gd name="connsiteY4" fmla="*/ 491494 h 1333759"/>
              <a:gd name="connsiteX5" fmla="*/ 1219200 w 3060700"/>
              <a:gd name="connsiteY5" fmla="*/ 929644 h 1333759"/>
              <a:gd name="connsiteX6" fmla="*/ 800100 w 3060700"/>
              <a:gd name="connsiteY6" fmla="*/ 1209044 h 1333759"/>
              <a:gd name="connsiteX7" fmla="*/ 520700 w 3060700"/>
              <a:gd name="connsiteY7" fmla="*/ 1323344 h 1333759"/>
              <a:gd name="connsiteX8" fmla="*/ 177800 w 3060700"/>
              <a:gd name="connsiteY8" fmla="*/ 1316994 h 1333759"/>
              <a:gd name="connsiteX9" fmla="*/ 0 w 3060700"/>
              <a:gd name="connsiteY9" fmla="*/ 1266194 h 1333759"/>
              <a:gd name="connsiteX0" fmla="*/ 3060700 w 3060700"/>
              <a:gd name="connsiteY0" fmla="*/ 110494 h 1336510"/>
              <a:gd name="connsiteX1" fmla="*/ 2660649 w 3060700"/>
              <a:gd name="connsiteY1" fmla="*/ 15246 h 1336510"/>
              <a:gd name="connsiteX2" fmla="*/ 2298700 w 3060700"/>
              <a:gd name="connsiteY2" fmla="*/ 15245 h 1336510"/>
              <a:gd name="connsiteX3" fmla="*/ 1892300 w 3060700"/>
              <a:gd name="connsiteY3" fmla="*/ 161294 h 1336510"/>
              <a:gd name="connsiteX4" fmla="*/ 1581150 w 3060700"/>
              <a:gd name="connsiteY4" fmla="*/ 491494 h 1336510"/>
              <a:gd name="connsiteX5" fmla="*/ 1219200 w 3060700"/>
              <a:gd name="connsiteY5" fmla="*/ 929644 h 1336510"/>
              <a:gd name="connsiteX6" fmla="*/ 831850 w 3060700"/>
              <a:gd name="connsiteY6" fmla="*/ 1170944 h 1336510"/>
              <a:gd name="connsiteX7" fmla="*/ 520700 w 3060700"/>
              <a:gd name="connsiteY7" fmla="*/ 1323344 h 1336510"/>
              <a:gd name="connsiteX8" fmla="*/ 177800 w 3060700"/>
              <a:gd name="connsiteY8" fmla="*/ 1316994 h 1336510"/>
              <a:gd name="connsiteX9" fmla="*/ 0 w 3060700"/>
              <a:gd name="connsiteY9" fmla="*/ 1266194 h 133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0700" h="1336510">
                <a:moveTo>
                  <a:pt x="3060700" y="110494"/>
                </a:moveTo>
                <a:cubicBezTo>
                  <a:pt x="2904066" y="112611"/>
                  <a:pt x="2787649" y="31121"/>
                  <a:pt x="2660649" y="15246"/>
                </a:cubicBezTo>
                <a:cubicBezTo>
                  <a:pt x="2533649" y="-629"/>
                  <a:pt x="2426758" y="-9096"/>
                  <a:pt x="2298700" y="15245"/>
                </a:cubicBezTo>
                <a:cubicBezTo>
                  <a:pt x="2170642" y="39586"/>
                  <a:pt x="2011892" y="81919"/>
                  <a:pt x="1892300" y="161294"/>
                </a:cubicBezTo>
                <a:cubicBezTo>
                  <a:pt x="1772708" y="240669"/>
                  <a:pt x="1693333" y="363436"/>
                  <a:pt x="1581150" y="491494"/>
                </a:cubicBezTo>
                <a:cubicBezTo>
                  <a:pt x="1468967" y="619552"/>
                  <a:pt x="1344083" y="816402"/>
                  <a:pt x="1219200" y="929644"/>
                </a:cubicBezTo>
                <a:cubicBezTo>
                  <a:pt x="1094317" y="1042886"/>
                  <a:pt x="948267" y="1105327"/>
                  <a:pt x="831850" y="1170944"/>
                </a:cubicBezTo>
                <a:cubicBezTo>
                  <a:pt x="715433" y="1236561"/>
                  <a:pt x="629708" y="1299002"/>
                  <a:pt x="520700" y="1323344"/>
                </a:cubicBezTo>
                <a:cubicBezTo>
                  <a:pt x="411692" y="1347686"/>
                  <a:pt x="237067" y="1333927"/>
                  <a:pt x="177800" y="1316994"/>
                </a:cubicBezTo>
                <a:lnTo>
                  <a:pt x="0" y="1266194"/>
                </a:ln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0D44B-13B6-C5EE-1B73-1441E46D67C4}"/>
              </a:ext>
            </a:extLst>
          </p:cNvPr>
          <p:cNvSpPr/>
          <p:nvPr/>
        </p:nvSpPr>
        <p:spPr>
          <a:xfrm>
            <a:off x="5708332" y="2549022"/>
            <a:ext cx="3549967" cy="1382422"/>
          </a:xfrm>
          <a:custGeom>
            <a:avLst/>
            <a:gdLst>
              <a:gd name="connsiteX0" fmla="*/ 8699500 w 8699500"/>
              <a:gd name="connsiteY0" fmla="*/ 165100 h 2438400"/>
              <a:gd name="connsiteX1" fmla="*/ 8553450 w 8699500"/>
              <a:gd name="connsiteY1" fmla="*/ 215900 h 2438400"/>
              <a:gd name="connsiteX2" fmla="*/ 8509000 w 8699500"/>
              <a:gd name="connsiteY2" fmla="*/ 247650 h 2438400"/>
              <a:gd name="connsiteX3" fmla="*/ 8350250 w 8699500"/>
              <a:gd name="connsiteY3" fmla="*/ 228600 h 2438400"/>
              <a:gd name="connsiteX4" fmla="*/ 7912100 w 8699500"/>
              <a:gd name="connsiteY4" fmla="*/ 38100 h 2438400"/>
              <a:gd name="connsiteX5" fmla="*/ 7594600 w 8699500"/>
              <a:gd name="connsiteY5" fmla="*/ 0 h 2438400"/>
              <a:gd name="connsiteX6" fmla="*/ 7277100 w 8699500"/>
              <a:gd name="connsiteY6" fmla="*/ 63500 h 2438400"/>
              <a:gd name="connsiteX7" fmla="*/ 6985000 w 8699500"/>
              <a:gd name="connsiteY7" fmla="*/ 196850 h 2438400"/>
              <a:gd name="connsiteX8" fmla="*/ 6311900 w 8699500"/>
              <a:gd name="connsiteY8" fmla="*/ 685800 h 2438400"/>
              <a:gd name="connsiteX9" fmla="*/ 5740400 w 8699500"/>
              <a:gd name="connsiteY9" fmla="*/ 1162050 h 2438400"/>
              <a:gd name="connsiteX10" fmla="*/ 5524500 w 8699500"/>
              <a:gd name="connsiteY10" fmla="*/ 1295400 h 2438400"/>
              <a:gd name="connsiteX11" fmla="*/ 5207000 w 8699500"/>
              <a:gd name="connsiteY11" fmla="*/ 1365250 h 2438400"/>
              <a:gd name="connsiteX12" fmla="*/ 4883150 w 8699500"/>
              <a:gd name="connsiteY12" fmla="*/ 1358900 h 2438400"/>
              <a:gd name="connsiteX13" fmla="*/ 4108450 w 8699500"/>
              <a:gd name="connsiteY13" fmla="*/ 1301750 h 2438400"/>
              <a:gd name="connsiteX14" fmla="*/ 1536700 w 8699500"/>
              <a:gd name="connsiteY14" fmla="*/ 2438400 h 2438400"/>
              <a:gd name="connsiteX15" fmla="*/ 0 w 8699500"/>
              <a:gd name="connsiteY15" fmla="*/ 2349500 h 243840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509000 w 8699500"/>
              <a:gd name="connsiteY2" fmla="*/ 2489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509000 w 8699500"/>
              <a:gd name="connsiteY2" fmla="*/ 2489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509000 w 8699500"/>
              <a:gd name="connsiteY2" fmla="*/ 2489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509000 w 8699500"/>
              <a:gd name="connsiteY2" fmla="*/ 2489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509000 w 8699500"/>
              <a:gd name="connsiteY2" fmla="*/ 2489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509000 w 8699500"/>
              <a:gd name="connsiteY2" fmla="*/ 2489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477250 w 8699500"/>
              <a:gd name="connsiteY2" fmla="*/ 2362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5853 h 2503323"/>
              <a:gd name="connsiteX1" fmla="*/ 8553450 w 8699500"/>
              <a:gd name="connsiteY1" fmla="*/ 216653 h 2503323"/>
              <a:gd name="connsiteX2" fmla="*/ 8477250 w 8699500"/>
              <a:gd name="connsiteY2" fmla="*/ 235703 h 2503323"/>
              <a:gd name="connsiteX3" fmla="*/ 8216900 w 8699500"/>
              <a:gd name="connsiteY3" fmla="*/ 172203 h 2503323"/>
              <a:gd name="connsiteX4" fmla="*/ 7912100 w 8699500"/>
              <a:gd name="connsiteY4" fmla="*/ 38853 h 2503323"/>
              <a:gd name="connsiteX5" fmla="*/ 7594600 w 8699500"/>
              <a:gd name="connsiteY5" fmla="*/ 753 h 2503323"/>
              <a:gd name="connsiteX6" fmla="*/ 7277100 w 8699500"/>
              <a:gd name="connsiteY6" fmla="*/ 64253 h 2503323"/>
              <a:gd name="connsiteX7" fmla="*/ 6985000 w 8699500"/>
              <a:gd name="connsiteY7" fmla="*/ 197603 h 2503323"/>
              <a:gd name="connsiteX8" fmla="*/ 6311900 w 8699500"/>
              <a:gd name="connsiteY8" fmla="*/ 686553 h 2503323"/>
              <a:gd name="connsiteX9" fmla="*/ 5740400 w 8699500"/>
              <a:gd name="connsiteY9" fmla="*/ 1162803 h 2503323"/>
              <a:gd name="connsiteX10" fmla="*/ 5524500 w 8699500"/>
              <a:gd name="connsiteY10" fmla="*/ 1296153 h 2503323"/>
              <a:gd name="connsiteX11" fmla="*/ 5207000 w 8699500"/>
              <a:gd name="connsiteY11" fmla="*/ 1366003 h 2503323"/>
              <a:gd name="connsiteX12" fmla="*/ 4883150 w 8699500"/>
              <a:gd name="connsiteY12" fmla="*/ 1359653 h 2503323"/>
              <a:gd name="connsiteX13" fmla="*/ 4108450 w 8699500"/>
              <a:gd name="connsiteY13" fmla="*/ 1302503 h 2503323"/>
              <a:gd name="connsiteX14" fmla="*/ 1536700 w 8699500"/>
              <a:gd name="connsiteY14" fmla="*/ 2439153 h 2503323"/>
              <a:gd name="connsiteX15" fmla="*/ 0 w 8699500"/>
              <a:gd name="connsiteY15" fmla="*/ 2350253 h 2503323"/>
              <a:gd name="connsiteX0" fmla="*/ 8699500 w 8699500"/>
              <a:gd name="connsiteY0" fmla="*/ 165853 h 2503323"/>
              <a:gd name="connsiteX1" fmla="*/ 8553450 w 8699500"/>
              <a:gd name="connsiteY1" fmla="*/ 216653 h 2503323"/>
              <a:gd name="connsiteX2" fmla="*/ 8375650 w 8699500"/>
              <a:gd name="connsiteY2" fmla="*/ 242053 h 2503323"/>
              <a:gd name="connsiteX3" fmla="*/ 8216900 w 8699500"/>
              <a:gd name="connsiteY3" fmla="*/ 172203 h 2503323"/>
              <a:gd name="connsiteX4" fmla="*/ 7912100 w 8699500"/>
              <a:gd name="connsiteY4" fmla="*/ 38853 h 2503323"/>
              <a:gd name="connsiteX5" fmla="*/ 7594600 w 8699500"/>
              <a:gd name="connsiteY5" fmla="*/ 753 h 2503323"/>
              <a:gd name="connsiteX6" fmla="*/ 7277100 w 8699500"/>
              <a:gd name="connsiteY6" fmla="*/ 64253 h 2503323"/>
              <a:gd name="connsiteX7" fmla="*/ 6985000 w 8699500"/>
              <a:gd name="connsiteY7" fmla="*/ 197603 h 2503323"/>
              <a:gd name="connsiteX8" fmla="*/ 6311900 w 8699500"/>
              <a:gd name="connsiteY8" fmla="*/ 686553 h 2503323"/>
              <a:gd name="connsiteX9" fmla="*/ 5740400 w 8699500"/>
              <a:gd name="connsiteY9" fmla="*/ 1162803 h 2503323"/>
              <a:gd name="connsiteX10" fmla="*/ 5524500 w 8699500"/>
              <a:gd name="connsiteY10" fmla="*/ 1296153 h 2503323"/>
              <a:gd name="connsiteX11" fmla="*/ 5207000 w 8699500"/>
              <a:gd name="connsiteY11" fmla="*/ 1366003 h 2503323"/>
              <a:gd name="connsiteX12" fmla="*/ 4883150 w 8699500"/>
              <a:gd name="connsiteY12" fmla="*/ 1359653 h 2503323"/>
              <a:gd name="connsiteX13" fmla="*/ 4108450 w 8699500"/>
              <a:gd name="connsiteY13" fmla="*/ 1302503 h 2503323"/>
              <a:gd name="connsiteX14" fmla="*/ 1536700 w 8699500"/>
              <a:gd name="connsiteY14" fmla="*/ 2439153 h 2503323"/>
              <a:gd name="connsiteX15" fmla="*/ 0 w 8699500"/>
              <a:gd name="connsiteY15" fmla="*/ 2350253 h 2503323"/>
              <a:gd name="connsiteX0" fmla="*/ 8775700 w 8775700"/>
              <a:gd name="connsiteY0" fmla="*/ 165853 h 2503323"/>
              <a:gd name="connsiteX1" fmla="*/ 8553450 w 8775700"/>
              <a:gd name="connsiteY1" fmla="*/ 216653 h 2503323"/>
              <a:gd name="connsiteX2" fmla="*/ 8375650 w 8775700"/>
              <a:gd name="connsiteY2" fmla="*/ 242053 h 2503323"/>
              <a:gd name="connsiteX3" fmla="*/ 8216900 w 8775700"/>
              <a:gd name="connsiteY3" fmla="*/ 172203 h 2503323"/>
              <a:gd name="connsiteX4" fmla="*/ 7912100 w 8775700"/>
              <a:gd name="connsiteY4" fmla="*/ 38853 h 2503323"/>
              <a:gd name="connsiteX5" fmla="*/ 7594600 w 8775700"/>
              <a:gd name="connsiteY5" fmla="*/ 753 h 2503323"/>
              <a:gd name="connsiteX6" fmla="*/ 7277100 w 8775700"/>
              <a:gd name="connsiteY6" fmla="*/ 64253 h 2503323"/>
              <a:gd name="connsiteX7" fmla="*/ 6985000 w 8775700"/>
              <a:gd name="connsiteY7" fmla="*/ 197603 h 2503323"/>
              <a:gd name="connsiteX8" fmla="*/ 6311900 w 8775700"/>
              <a:gd name="connsiteY8" fmla="*/ 686553 h 2503323"/>
              <a:gd name="connsiteX9" fmla="*/ 5740400 w 8775700"/>
              <a:gd name="connsiteY9" fmla="*/ 1162803 h 2503323"/>
              <a:gd name="connsiteX10" fmla="*/ 5524500 w 8775700"/>
              <a:gd name="connsiteY10" fmla="*/ 1296153 h 2503323"/>
              <a:gd name="connsiteX11" fmla="*/ 5207000 w 8775700"/>
              <a:gd name="connsiteY11" fmla="*/ 1366003 h 2503323"/>
              <a:gd name="connsiteX12" fmla="*/ 4883150 w 8775700"/>
              <a:gd name="connsiteY12" fmla="*/ 1359653 h 2503323"/>
              <a:gd name="connsiteX13" fmla="*/ 4108450 w 8775700"/>
              <a:gd name="connsiteY13" fmla="*/ 1302503 h 2503323"/>
              <a:gd name="connsiteX14" fmla="*/ 1536700 w 8775700"/>
              <a:gd name="connsiteY14" fmla="*/ 2439153 h 2503323"/>
              <a:gd name="connsiteX15" fmla="*/ 0 w 8775700"/>
              <a:gd name="connsiteY15" fmla="*/ 2350253 h 2503323"/>
              <a:gd name="connsiteX0" fmla="*/ 8623300 w 8623300"/>
              <a:gd name="connsiteY0" fmla="*/ 229353 h 2503323"/>
              <a:gd name="connsiteX1" fmla="*/ 8553450 w 8623300"/>
              <a:gd name="connsiteY1" fmla="*/ 216653 h 2503323"/>
              <a:gd name="connsiteX2" fmla="*/ 8375650 w 8623300"/>
              <a:gd name="connsiteY2" fmla="*/ 242053 h 2503323"/>
              <a:gd name="connsiteX3" fmla="*/ 8216900 w 8623300"/>
              <a:gd name="connsiteY3" fmla="*/ 172203 h 2503323"/>
              <a:gd name="connsiteX4" fmla="*/ 7912100 w 8623300"/>
              <a:gd name="connsiteY4" fmla="*/ 38853 h 2503323"/>
              <a:gd name="connsiteX5" fmla="*/ 7594600 w 8623300"/>
              <a:gd name="connsiteY5" fmla="*/ 753 h 2503323"/>
              <a:gd name="connsiteX6" fmla="*/ 7277100 w 8623300"/>
              <a:gd name="connsiteY6" fmla="*/ 64253 h 2503323"/>
              <a:gd name="connsiteX7" fmla="*/ 6985000 w 8623300"/>
              <a:gd name="connsiteY7" fmla="*/ 197603 h 2503323"/>
              <a:gd name="connsiteX8" fmla="*/ 6311900 w 8623300"/>
              <a:gd name="connsiteY8" fmla="*/ 686553 h 2503323"/>
              <a:gd name="connsiteX9" fmla="*/ 5740400 w 8623300"/>
              <a:gd name="connsiteY9" fmla="*/ 1162803 h 2503323"/>
              <a:gd name="connsiteX10" fmla="*/ 5524500 w 8623300"/>
              <a:gd name="connsiteY10" fmla="*/ 1296153 h 2503323"/>
              <a:gd name="connsiteX11" fmla="*/ 5207000 w 8623300"/>
              <a:gd name="connsiteY11" fmla="*/ 1366003 h 2503323"/>
              <a:gd name="connsiteX12" fmla="*/ 4883150 w 8623300"/>
              <a:gd name="connsiteY12" fmla="*/ 1359653 h 2503323"/>
              <a:gd name="connsiteX13" fmla="*/ 4108450 w 8623300"/>
              <a:gd name="connsiteY13" fmla="*/ 1302503 h 2503323"/>
              <a:gd name="connsiteX14" fmla="*/ 1536700 w 8623300"/>
              <a:gd name="connsiteY14" fmla="*/ 2439153 h 2503323"/>
              <a:gd name="connsiteX15" fmla="*/ 0 w 8623300"/>
              <a:gd name="connsiteY15" fmla="*/ 2350253 h 2503323"/>
              <a:gd name="connsiteX0" fmla="*/ 8807450 w 8807450"/>
              <a:gd name="connsiteY0" fmla="*/ 159503 h 2503323"/>
              <a:gd name="connsiteX1" fmla="*/ 8553450 w 8807450"/>
              <a:gd name="connsiteY1" fmla="*/ 216653 h 2503323"/>
              <a:gd name="connsiteX2" fmla="*/ 8375650 w 8807450"/>
              <a:gd name="connsiteY2" fmla="*/ 242053 h 2503323"/>
              <a:gd name="connsiteX3" fmla="*/ 8216900 w 8807450"/>
              <a:gd name="connsiteY3" fmla="*/ 172203 h 2503323"/>
              <a:gd name="connsiteX4" fmla="*/ 7912100 w 8807450"/>
              <a:gd name="connsiteY4" fmla="*/ 38853 h 2503323"/>
              <a:gd name="connsiteX5" fmla="*/ 7594600 w 8807450"/>
              <a:gd name="connsiteY5" fmla="*/ 753 h 2503323"/>
              <a:gd name="connsiteX6" fmla="*/ 7277100 w 8807450"/>
              <a:gd name="connsiteY6" fmla="*/ 64253 h 2503323"/>
              <a:gd name="connsiteX7" fmla="*/ 6985000 w 8807450"/>
              <a:gd name="connsiteY7" fmla="*/ 197603 h 2503323"/>
              <a:gd name="connsiteX8" fmla="*/ 6311900 w 8807450"/>
              <a:gd name="connsiteY8" fmla="*/ 686553 h 2503323"/>
              <a:gd name="connsiteX9" fmla="*/ 5740400 w 8807450"/>
              <a:gd name="connsiteY9" fmla="*/ 1162803 h 2503323"/>
              <a:gd name="connsiteX10" fmla="*/ 5524500 w 8807450"/>
              <a:gd name="connsiteY10" fmla="*/ 1296153 h 2503323"/>
              <a:gd name="connsiteX11" fmla="*/ 5207000 w 8807450"/>
              <a:gd name="connsiteY11" fmla="*/ 1366003 h 2503323"/>
              <a:gd name="connsiteX12" fmla="*/ 4883150 w 8807450"/>
              <a:gd name="connsiteY12" fmla="*/ 1359653 h 2503323"/>
              <a:gd name="connsiteX13" fmla="*/ 4108450 w 8807450"/>
              <a:gd name="connsiteY13" fmla="*/ 1302503 h 2503323"/>
              <a:gd name="connsiteX14" fmla="*/ 1536700 w 8807450"/>
              <a:gd name="connsiteY14" fmla="*/ 2439153 h 2503323"/>
              <a:gd name="connsiteX15" fmla="*/ 0 w 8807450"/>
              <a:gd name="connsiteY15" fmla="*/ 2350253 h 2503323"/>
              <a:gd name="connsiteX0" fmla="*/ 8807450 w 8807450"/>
              <a:gd name="connsiteY0" fmla="*/ 159503 h 2503323"/>
              <a:gd name="connsiteX1" fmla="*/ 8553450 w 8807450"/>
              <a:gd name="connsiteY1" fmla="*/ 216653 h 2503323"/>
              <a:gd name="connsiteX2" fmla="*/ 8375650 w 8807450"/>
              <a:gd name="connsiteY2" fmla="*/ 242053 h 2503323"/>
              <a:gd name="connsiteX3" fmla="*/ 8216900 w 8807450"/>
              <a:gd name="connsiteY3" fmla="*/ 172203 h 2503323"/>
              <a:gd name="connsiteX4" fmla="*/ 7912100 w 8807450"/>
              <a:gd name="connsiteY4" fmla="*/ 38853 h 2503323"/>
              <a:gd name="connsiteX5" fmla="*/ 7594600 w 8807450"/>
              <a:gd name="connsiteY5" fmla="*/ 753 h 2503323"/>
              <a:gd name="connsiteX6" fmla="*/ 7277100 w 8807450"/>
              <a:gd name="connsiteY6" fmla="*/ 64253 h 2503323"/>
              <a:gd name="connsiteX7" fmla="*/ 6985000 w 8807450"/>
              <a:gd name="connsiteY7" fmla="*/ 197603 h 2503323"/>
              <a:gd name="connsiteX8" fmla="*/ 6311900 w 8807450"/>
              <a:gd name="connsiteY8" fmla="*/ 686553 h 2503323"/>
              <a:gd name="connsiteX9" fmla="*/ 5740400 w 8807450"/>
              <a:gd name="connsiteY9" fmla="*/ 1162803 h 2503323"/>
              <a:gd name="connsiteX10" fmla="*/ 5524500 w 8807450"/>
              <a:gd name="connsiteY10" fmla="*/ 1296153 h 2503323"/>
              <a:gd name="connsiteX11" fmla="*/ 5207000 w 8807450"/>
              <a:gd name="connsiteY11" fmla="*/ 1366003 h 2503323"/>
              <a:gd name="connsiteX12" fmla="*/ 4883150 w 8807450"/>
              <a:gd name="connsiteY12" fmla="*/ 1359653 h 2503323"/>
              <a:gd name="connsiteX13" fmla="*/ 4108450 w 8807450"/>
              <a:gd name="connsiteY13" fmla="*/ 1302503 h 2503323"/>
              <a:gd name="connsiteX14" fmla="*/ 1536700 w 8807450"/>
              <a:gd name="connsiteY14" fmla="*/ 2439153 h 2503323"/>
              <a:gd name="connsiteX15" fmla="*/ 0 w 8807450"/>
              <a:gd name="connsiteY15" fmla="*/ 2350253 h 2503323"/>
              <a:gd name="connsiteX0" fmla="*/ 8807450 w 8807450"/>
              <a:gd name="connsiteY0" fmla="*/ 159503 h 2503323"/>
              <a:gd name="connsiteX1" fmla="*/ 8553450 w 8807450"/>
              <a:gd name="connsiteY1" fmla="*/ 216653 h 2503323"/>
              <a:gd name="connsiteX2" fmla="*/ 8375650 w 8807450"/>
              <a:gd name="connsiteY2" fmla="*/ 242053 h 2503323"/>
              <a:gd name="connsiteX3" fmla="*/ 8216900 w 8807450"/>
              <a:gd name="connsiteY3" fmla="*/ 172203 h 2503323"/>
              <a:gd name="connsiteX4" fmla="*/ 7912100 w 8807450"/>
              <a:gd name="connsiteY4" fmla="*/ 38853 h 2503323"/>
              <a:gd name="connsiteX5" fmla="*/ 7594600 w 8807450"/>
              <a:gd name="connsiteY5" fmla="*/ 753 h 2503323"/>
              <a:gd name="connsiteX6" fmla="*/ 7277100 w 8807450"/>
              <a:gd name="connsiteY6" fmla="*/ 64253 h 2503323"/>
              <a:gd name="connsiteX7" fmla="*/ 6985000 w 8807450"/>
              <a:gd name="connsiteY7" fmla="*/ 197603 h 2503323"/>
              <a:gd name="connsiteX8" fmla="*/ 6311900 w 8807450"/>
              <a:gd name="connsiteY8" fmla="*/ 686553 h 2503323"/>
              <a:gd name="connsiteX9" fmla="*/ 5740400 w 8807450"/>
              <a:gd name="connsiteY9" fmla="*/ 1162803 h 2503323"/>
              <a:gd name="connsiteX10" fmla="*/ 5524500 w 8807450"/>
              <a:gd name="connsiteY10" fmla="*/ 1296153 h 2503323"/>
              <a:gd name="connsiteX11" fmla="*/ 5207000 w 8807450"/>
              <a:gd name="connsiteY11" fmla="*/ 1366003 h 2503323"/>
              <a:gd name="connsiteX12" fmla="*/ 4883150 w 8807450"/>
              <a:gd name="connsiteY12" fmla="*/ 1359653 h 2503323"/>
              <a:gd name="connsiteX13" fmla="*/ 4108450 w 8807450"/>
              <a:gd name="connsiteY13" fmla="*/ 1302503 h 2503323"/>
              <a:gd name="connsiteX14" fmla="*/ 1536700 w 8807450"/>
              <a:gd name="connsiteY14" fmla="*/ 2439153 h 2503323"/>
              <a:gd name="connsiteX15" fmla="*/ 0 w 8807450"/>
              <a:gd name="connsiteY15" fmla="*/ 2350253 h 2503323"/>
              <a:gd name="connsiteX0" fmla="*/ 8807450 w 8807450"/>
              <a:gd name="connsiteY0" fmla="*/ 159254 h 2503074"/>
              <a:gd name="connsiteX1" fmla="*/ 8553450 w 8807450"/>
              <a:gd name="connsiteY1" fmla="*/ 216404 h 2503074"/>
              <a:gd name="connsiteX2" fmla="*/ 8375650 w 8807450"/>
              <a:gd name="connsiteY2" fmla="*/ 241804 h 2503074"/>
              <a:gd name="connsiteX3" fmla="*/ 8147050 w 8807450"/>
              <a:gd name="connsiteY3" fmla="*/ 114804 h 2503074"/>
              <a:gd name="connsiteX4" fmla="*/ 7912100 w 8807450"/>
              <a:gd name="connsiteY4" fmla="*/ 38604 h 2503074"/>
              <a:gd name="connsiteX5" fmla="*/ 7594600 w 8807450"/>
              <a:gd name="connsiteY5" fmla="*/ 504 h 2503074"/>
              <a:gd name="connsiteX6" fmla="*/ 7277100 w 8807450"/>
              <a:gd name="connsiteY6" fmla="*/ 64004 h 2503074"/>
              <a:gd name="connsiteX7" fmla="*/ 6985000 w 8807450"/>
              <a:gd name="connsiteY7" fmla="*/ 197354 h 2503074"/>
              <a:gd name="connsiteX8" fmla="*/ 6311900 w 8807450"/>
              <a:gd name="connsiteY8" fmla="*/ 686304 h 2503074"/>
              <a:gd name="connsiteX9" fmla="*/ 5740400 w 8807450"/>
              <a:gd name="connsiteY9" fmla="*/ 1162554 h 2503074"/>
              <a:gd name="connsiteX10" fmla="*/ 5524500 w 8807450"/>
              <a:gd name="connsiteY10" fmla="*/ 1295904 h 2503074"/>
              <a:gd name="connsiteX11" fmla="*/ 5207000 w 8807450"/>
              <a:gd name="connsiteY11" fmla="*/ 1365754 h 2503074"/>
              <a:gd name="connsiteX12" fmla="*/ 4883150 w 8807450"/>
              <a:gd name="connsiteY12" fmla="*/ 1359404 h 2503074"/>
              <a:gd name="connsiteX13" fmla="*/ 4108450 w 8807450"/>
              <a:gd name="connsiteY13" fmla="*/ 1302254 h 2503074"/>
              <a:gd name="connsiteX14" fmla="*/ 1536700 w 8807450"/>
              <a:gd name="connsiteY14" fmla="*/ 2438904 h 2503074"/>
              <a:gd name="connsiteX15" fmla="*/ 0 w 8807450"/>
              <a:gd name="connsiteY15" fmla="*/ 2350004 h 2503074"/>
              <a:gd name="connsiteX0" fmla="*/ 8807450 w 8807450"/>
              <a:gd name="connsiteY0" fmla="*/ 159254 h 2503074"/>
              <a:gd name="connsiteX1" fmla="*/ 8553450 w 8807450"/>
              <a:gd name="connsiteY1" fmla="*/ 216404 h 2503074"/>
              <a:gd name="connsiteX2" fmla="*/ 8356600 w 8807450"/>
              <a:gd name="connsiteY2" fmla="*/ 229104 h 2503074"/>
              <a:gd name="connsiteX3" fmla="*/ 8147050 w 8807450"/>
              <a:gd name="connsiteY3" fmla="*/ 114804 h 2503074"/>
              <a:gd name="connsiteX4" fmla="*/ 7912100 w 8807450"/>
              <a:gd name="connsiteY4" fmla="*/ 38604 h 2503074"/>
              <a:gd name="connsiteX5" fmla="*/ 7594600 w 8807450"/>
              <a:gd name="connsiteY5" fmla="*/ 504 h 2503074"/>
              <a:gd name="connsiteX6" fmla="*/ 7277100 w 8807450"/>
              <a:gd name="connsiteY6" fmla="*/ 64004 h 2503074"/>
              <a:gd name="connsiteX7" fmla="*/ 6985000 w 8807450"/>
              <a:gd name="connsiteY7" fmla="*/ 197354 h 2503074"/>
              <a:gd name="connsiteX8" fmla="*/ 6311900 w 8807450"/>
              <a:gd name="connsiteY8" fmla="*/ 686304 h 2503074"/>
              <a:gd name="connsiteX9" fmla="*/ 5740400 w 8807450"/>
              <a:gd name="connsiteY9" fmla="*/ 1162554 h 2503074"/>
              <a:gd name="connsiteX10" fmla="*/ 5524500 w 8807450"/>
              <a:gd name="connsiteY10" fmla="*/ 1295904 h 2503074"/>
              <a:gd name="connsiteX11" fmla="*/ 5207000 w 8807450"/>
              <a:gd name="connsiteY11" fmla="*/ 1365754 h 2503074"/>
              <a:gd name="connsiteX12" fmla="*/ 4883150 w 8807450"/>
              <a:gd name="connsiteY12" fmla="*/ 1359404 h 2503074"/>
              <a:gd name="connsiteX13" fmla="*/ 4108450 w 8807450"/>
              <a:gd name="connsiteY13" fmla="*/ 1302254 h 2503074"/>
              <a:gd name="connsiteX14" fmla="*/ 1536700 w 8807450"/>
              <a:gd name="connsiteY14" fmla="*/ 2438904 h 2503074"/>
              <a:gd name="connsiteX15" fmla="*/ 0 w 8807450"/>
              <a:gd name="connsiteY15" fmla="*/ 2350004 h 2503074"/>
              <a:gd name="connsiteX0" fmla="*/ 8794750 w 8794750"/>
              <a:gd name="connsiteY0" fmla="*/ 140204 h 2503074"/>
              <a:gd name="connsiteX1" fmla="*/ 8553450 w 8794750"/>
              <a:gd name="connsiteY1" fmla="*/ 216404 h 2503074"/>
              <a:gd name="connsiteX2" fmla="*/ 8356600 w 8794750"/>
              <a:gd name="connsiteY2" fmla="*/ 229104 h 2503074"/>
              <a:gd name="connsiteX3" fmla="*/ 8147050 w 8794750"/>
              <a:gd name="connsiteY3" fmla="*/ 114804 h 2503074"/>
              <a:gd name="connsiteX4" fmla="*/ 7912100 w 8794750"/>
              <a:gd name="connsiteY4" fmla="*/ 38604 h 2503074"/>
              <a:gd name="connsiteX5" fmla="*/ 7594600 w 8794750"/>
              <a:gd name="connsiteY5" fmla="*/ 504 h 2503074"/>
              <a:gd name="connsiteX6" fmla="*/ 7277100 w 8794750"/>
              <a:gd name="connsiteY6" fmla="*/ 64004 h 2503074"/>
              <a:gd name="connsiteX7" fmla="*/ 6985000 w 8794750"/>
              <a:gd name="connsiteY7" fmla="*/ 197354 h 2503074"/>
              <a:gd name="connsiteX8" fmla="*/ 6311900 w 8794750"/>
              <a:gd name="connsiteY8" fmla="*/ 686304 h 2503074"/>
              <a:gd name="connsiteX9" fmla="*/ 5740400 w 8794750"/>
              <a:gd name="connsiteY9" fmla="*/ 1162554 h 2503074"/>
              <a:gd name="connsiteX10" fmla="*/ 5524500 w 8794750"/>
              <a:gd name="connsiteY10" fmla="*/ 1295904 h 2503074"/>
              <a:gd name="connsiteX11" fmla="*/ 5207000 w 8794750"/>
              <a:gd name="connsiteY11" fmla="*/ 1365754 h 2503074"/>
              <a:gd name="connsiteX12" fmla="*/ 4883150 w 8794750"/>
              <a:gd name="connsiteY12" fmla="*/ 1359404 h 2503074"/>
              <a:gd name="connsiteX13" fmla="*/ 4108450 w 8794750"/>
              <a:gd name="connsiteY13" fmla="*/ 1302254 h 2503074"/>
              <a:gd name="connsiteX14" fmla="*/ 1536700 w 8794750"/>
              <a:gd name="connsiteY14" fmla="*/ 2438904 h 2503074"/>
              <a:gd name="connsiteX15" fmla="*/ 0 w 8794750"/>
              <a:gd name="connsiteY15" fmla="*/ 2350004 h 2503074"/>
              <a:gd name="connsiteX0" fmla="*/ 8794750 w 8794750"/>
              <a:gd name="connsiteY0" fmla="*/ 140204 h 2503074"/>
              <a:gd name="connsiteX1" fmla="*/ 8553450 w 8794750"/>
              <a:gd name="connsiteY1" fmla="*/ 216404 h 2503074"/>
              <a:gd name="connsiteX2" fmla="*/ 8356600 w 8794750"/>
              <a:gd name="connsiteY2" fmla="*/ 229104 h 2503074"/>
              <a:gd name="connsiteX3" fmla="*/ 8147050 w 8794750"/>
              <a:gd name="connsiteY3" fmla="*/ 114804 h 2503074"/>
              <a:gd name="connsiteX4" fmla="*/ 7912100 w 8794750"/>
              <a:gd name="connsiteY4" fmla="*/ 38604 h 2503074"/>
              <a:gd name="connsiteX5" fmla="*/ 7594600 w 8794750"/>
              <a:gd name="connsiteY5" fmla="*/ 504 h 2503074"/>
              <a:gd name="connsiteX6" fmla="*/ 7277100 w 8794750"/>
              <a:gd name="connsiteY6" fmla="*/ 64004 h 2503074"/>
              <a:gd name="connsiteX7" fmla="*/ 6985000 w 8794750"/>
              <a:gd name="connsiteY7" fmla="*/ 197354 h 2503074"/>
              <a:gd name="connsiteX8" fmla="*/ 6311900 w 8794750"/>
              <a:gd name="connsiteY8" fmla="*/ 686304 h 2503074"/>
              <a:gd name="connsiteX9" fmla="*/ 5822950 w 8794750"/>
              <a:gd name="connsiteY9" fmla="*/ 1149854 h 2503074"/>
              <a:gd name="connsiteX10" fmla="*/ 5524500 w 8794750"/>
              <a:gd name="connsiteY10" fmla="*/ 1295904 h 2503074"/>
              <a:gd name="connsiteX11" fmla="*/ 5207000 w 8794750"/>
              <a:gd name="connsiteY11" fmla="*/ 1365754 h 2503074"/>
              <a:gd name="connsiteX12" fmla="*/ 4883150 w 8794750"/>
              <a:gd name="connsiteY12" fmla="*/ 1359404 h 2503074"/>
              <a:gd name="connsiteX13" fmla="*/ 4108450 w 8794750"/>
              <a:gd name="connsiteY13" fmla="*/ 1302254 h 2503074"/>
              <a:gd name="connsiteX14" fmla="*/ 1536700 w 8794750"/>
              <a:gd name="connsiteY14" fmla="*/ 2438904 h 2503074"/>
              <a:gd name="connsiteX15" fmla="*/ 0 w 8794750"/>
              <a:gd name="connsiteY15" fmla="*/ 2350004 h 2503074"/>
              <a:gd name="connsiteX0" fmla="*/ 8794750 w 8794750"/>
              <a:gd name="connsiteY0" fmla="*/ 140204 h 2492186"/>
              <a:gd name="connsiteX1" fmla="*/ 8553450 w 8794750"/>
              <a:gd name="connsiteY1" fmla="*/ 216404 h 2492186"/>
              <a:gd name="connsiteX2" fmla="*/ 8356600 w 8794750"/>
              <a:gd name="connsiteY2" fmla="*/ 229104 h 2492186"/>
              <a:gd name="connsiteX3" fmla="*/ 8147050 w 8794750"/>
              <a:gd name="connsiteY3" fmla="*/ 114804 h 2492186"/>
              <a:gd name="connsiteX4" fmla="*/ 7912100 w 8794750"/>
              <a:gd name="connsiteY4" fmla="*/ 38604 h 2492186"/>
              <a:gd name="connsiteX5" fmla="*/ 7594600 w 8794750"/>
              <a:gd name="connsiteY5" fmla="*/ 504 h 2492186"/>
              <a:gd name="connsiteX6" fmla="*/ 7277100 w 8794750"/>
              <a:gd name="connsiteY6" fmla="*/ 64004 h 2492186"/>
              <a:gd name="connsiteX7" fmla="*/ 6985000 w 8794750"/>
              <a:gd name="connsiteY7" fmla="*/ 197354 h 2492186"/>
              <a:gd name="connsiteX8" fmla="*/ 6311900 w 8794750"/>
              <a:gd name="connsiteY8" fmla="*/ 686304 h 2492186"/>
              <a:gd name="connsiteX9" fmla="*/ 5822950 w 8794750"/>
              <a:gd name="connsiteY9" fmla="*/ 1149854 h 2492186"/>
              <a:gd name="connsiteX10" fmla="*/ 5524500 w 8794750"/>
              <a:gd name="connsiteY10" fmla="*/ 1295904 h 2492186"/>
              <a:gd name="connsiteX11" fmla="*/ 5207000 w 8794750"/>
              <a:gd name="connsiteY11" fmla="*/ 1365754 h 2492186"/>
              <a:gd name="connsiteX12" fmla="*/ 4883150 w 8794750"/>
              <a:gd name="connsiteY12" fmla="*/ 1359404 h 2492186"/>
              <a:gd name="connsiteX13" fmla="*/ 3790950 w 8794750"/>
              <a:gd name="connsiteY13" fmla="*/ 1454654 h 2492186"/>
              <a:gd name="connsiteX14" fmla="*/ 1536700 w 8794750"/>
              <a:gd name="connsiteY14" fmla="*/ 2438904 h 2492186"/>
              <a:gd name="connsiteX15" fmla="*/ 0 w 8794750"/>
              <a:gd name="connsiteY15" fmla="*/ 2350004 h 2492186"/>
              <a:gd name="connsiteX0" fmla="*/ 8794750 w 8794750"/>
              <a:gd name="connsiteY0" fmla="*/ 140204 h 2492186"/>
              <a:gd name="connsiteX1" fmla="*/ 8553450 w 8794750"/>
              <a:gd name="connsiteY1" fmla="*/ 216404 h 2492186"/>
              <a:gd name="connsiteX2" fmla="*/ 8356600 w 8794750"/>
              <a:gd name="connsiteY2" fmla="*/ 229104 h 2492186"/>
              <a:gd name="connsiteX3" fmla="*/ 8147050 w 8794750"/>
              <a:gd name="connsiteY3" fmla="*/ 114804 h 2492186"/>
              <a:gd name="connsiteX4" fmla="*/ 7912100 w 8794750"/>
              <a:gd name="connsiteY4" fmla="*/ 38604 h 2492186"/>
              <a:gd name="connsiteX5" fmla="*/ 7594600 w 8794750"/>
              <a:gd name="connsiteY5" fmla="*/ 504 h 2492186"/>
              <a:gd name="connsiteX6" fmla="*/ 7277100 w 8794750"/>
              <a:gd name="connsiteY6" fmla="*/ 64004 h 2492186"/>
              <a:gd name="connsiteX7" fmla="*/ 6985000 w 8794750"/>
              <a:gd name="connsiteY7" fmla="*/ 197354 h 2492186"/>
              <a:gd name="connsiteX8" fmla="*/ 6311900 w 8794750"/>
              <a:gd name="connsiteY8" fmla="*/ 686304 h 2492186"/>
              <a:gd name="connsiteX9" fmla="*/ 5822950 w 8794750"/>
              <a:gd name="connsiteY9" fmla="*/ 1149854 h 2492186"/>
              <a:gd name="connsiteX10" fmla="*/ 5524500 w 8794750"/>
              <a:gd name="connsiteY10" fmla="*/ 1295904 h 2492186"/>
              <a:gd name="connsiteX11" fmla="*/ 5207000 w 8794750"/>
              <a:gd name="connsiteY11" fmla="*/ 1365754 h 2492186"/>
              <a:gd name="connsiteX12" fmla="*/ 4648200 w 8794750"/>
              <a:gd name="connsiteY12" fmla="*/ 1302254 h 2492186"/>
              <a:gd name="connsiteX13" fmla="*/ 3790950 w 8794750"/>
              <a:gd name="connsiteY13" fmla="*/ 1454654 h 2492186"/>
              <a:gd name="connsiteX14" fmla="*/ 1536700 w 8794750"/>
              <a:gd name="connsiteY14" fmla="*/ 2438904 h 2492186"/>
              <a:gd name="connsiteX15" fmla="*/ 0 w 8794750"/>
              <a:gd name="connsiteY15" fmla="*/ 2350004 h 2492186"/>
              <a:gd name="connsiteX0" fmla="*/ 8794750 w 8794750"/>
              <a:gd name="connsiteY0" fmla="*/ 140204 h 2492186"/>
              <a:gd name="connsiteX1" fmla="*/ 8553450 w 8794750"/>
              <a:gd name="connsiteY1" fmla="*/ 216404 h 2492186"/>
              <a:gd name="connsiteX2" fmla="*/ 8356600 w 8794750"/>
              <a:gd name="connsiteY2" fmla="*/ 229104 h 2492186"/>
              <a:gd name="connsiteX3" fmla="*/ 8147050 w 8794750"/>
              <a:gd name="connsiteY3" fmla="*/ 114804 h 2492186"/>
              <a:gd name="connsiteX4" fmla="*/ 7912100 w 8794750"/>
              <a:gd name="connsiteY4" fmla="*/ 38604 h 2492186"/>
              <a:gd name="connsiteX5" fmla="*/ 7594600 w 8794750"/>
              <a:gd name="connsiteY5" fmla="*/ 504 h 2492186"/>
              <a:gd name="connsiteX6" fmla="*/ 7277100 w 8794750"/>
              <a:gd name="connsiteY6" fmla="*/ 64004 h 2492186"/>
              <a:gd name="connsiteX7" fmla="*/ 6985000 w 8794750"/>
              <a:gd name="connsiteY7" fmla="*/ 197354 h 2492186"/>
              <a:gd name="connsiteX8" fmla="*/ 6311900 w 8794750"/>
              <a:gd name="connsiteY8" fmla="*/ 686304 h 2492186"/>
              <a:gd name="connsiteX9" fmla="*/ 5822950 w 8794750"/>
              <a:gd name="connsiteY9" fmla="*/ 1149854 h 2492186"/>
              <a:gd name="connsiteX10" fmla="*/ 5524500 w 8794750"/>
              <a:gd name="connsiteY10" fmla="*/ 1295904 h 2492186"/>
              <a:gd name="connsiteX11" fmla="*/ 5118100 w 8794750"/>
              <a:gd name="connsiteY11" fmla="*/ 1378454 h 2492186"/>
              <a:gd name="connsiteX12" fmla="*/ 4648200 w 8794750"/>
              <a:gd name="connsiteY12" fmla="*/ 1302254 h 2492186"/>
              <a:gd name="connsiteX13" fmla="*/ 3790950 w 8794750"/>
              <a:gd name="connsiteY13" fmla="*/ 1454654 h 2492186"/>
              <a:gd name="connsiteX14" fmla="*/ 1536700 w 8794750"/>
              <a:gd name="connsiteY14" fmla="*/ 2438904 h 2492186"/>
              <a:gd name="connsiteX15" fmla="*/ 0 w 8794750"/>
              <a:gd name="connsiteY15" fmla="*/ 2350004 h 2492186"/>
              <a:gd name="connsiteX0" fmla="*/ 8794750 w 8794750"/>
              <a:gd name="connsiteY0" fmla="*/ 140204 h 2492186"/>
              <a:gd name="connsiteX1" fmla="*/ 8553450 w 8794750"/>
              <a:gd name="connsiteY1" fmla="*/ 216404 h 2492186"/>
              <a:gd name="connsiteX2" fmla="*/ 8356600 w 8794750"/>
              <a:gd name="connsiteY2" fmla="*/ 229104 h 2492186"/>
              <a:gd name="connsiteX3" fmla="*/ 8147050 w 8794750"/>
              <a:gd name="connsiteY3" fmla="*/ 114804 h 2492186"/>
              <a:gd name="connsiteX4" fmla="*/ 7912100 w 8794750"/>
              <a:gd name="connsiteY4" fmla="*/ 38604 h 2492186"/>
              <a:gd name="connsiteX5" fmla="*/ 7594600 w 8794750"/>
              <a:gd name="connsiteY5" fmla="*/ 504 h 2492186"/>
              <a:gd name="connsiteX6" fmla="*/ 7277100 w 8794750"/>
              <a:gd name="connsiteY6" fmla="*/ 64004 h 2492186"/>
              <a:gd name="connsiteX7" fmla="*/ 6985000 w 8794750"/>
              <a:gd name="connsiteY7" fmla="*/ 197354 h 2492186"/>
              <a:gd name="connsiteX8" fmla="*/ 6311900 w 8794750"/>
              <a:gd name="connsiteY8" fmla="*/ 686304 h 2492186"/>
              <a:gd name="connsiteX9" fmla="*/ 5822950 w 8794750"/>
              <a:gd name="connsiteY9" fmla="*/ 1149854 h 2492186"/>
              <a:gd name="connsiteX10" fmla="*/ 5524500 w 8794750"/>
              <a:gd name="connsiteY10" fmla="*/ 1295904 h 2492186"/>
              <a:gd name="connsiteX11" fmla="*/ 5118100 w 8794750"/>
              <a:gd name="connsiteY11" fmla="*/ 1378454 h 2492186"/>
              <a:gd name="connsiteX12" fmla="*/ 4495800 w 8794750"/>
              <a:gd name="connsiteY12" fmla="*/ 1321304 h 2492186"/>
              <a:gd name="connsiteX13" fmla="*/ 3790950 w 8794750"/>
              <a:gd name="connsiteY13" fmla="*/ 1454654 h 2492186"/>
              <a:gd name="connsiteX14" fmla="*/ 1536700 w 8794750"/>
              <a:gd name="connsiteY14" fmla="*/ 2438904 h 2492186"/>
              <a:gd name="connsiteX15" fmla="*/ 0 w 8794750"/>
              <a:gd name="connsiteY15" fmla="*/ 2350004 h 2492186"/>
              <a:gd name="connsiteX0" fmla="*/ 8794750 w 8794750"/>
              <a:gd name="connsiteY0" fmla="*/ 140204 h 2492186"/>
              <a:gd name="connsiteX1" fmla="*/ 8553450 w 8794750"/>
              <a:gd name="connsiteY1" fmla="*/ 216404 h 2492186"/>
              <a:gd name="connsiteX2" fmla="*/ 8356600 w 8794750"/>
              <a:gd name="connsiteY2" fmla="*/ 229104 h 2492186"/>
              <a:gd name="connsiteX3" fmla="*/ 8147050 w 8794750"/>
              <a:gd name="connsiteY3" fmla="*/ 114804 h 2492186"/>
              <a:gd name="connsiteX4" fmla="*/ 7912100 w 8794750"/>
              <a:gd name="connsiteY4" fmla="*/ 38604 h 2492186"/>
              <a:gd name="connsiteX5" fmla="*/ 7594600 w 8794750"/>
              <a:gd name="connsiteY5" fmla="*/ 504 h 2492186"/>
              <a:gd name="connsiteX6" fmla="*/ 7277100 w 8794750"/>
              <a:gd name="connsiteY6" fmla="*/ 64004 h 2492186"/>
              <a:gd name="connsiteX7" fmla="*/ 6985000 w 8794750"/>
              <a:gd name="connsiteY7" fmla="*/ 197354 h 2492186"/>
              <a:gd name="connsiteX8" fmla="*/ 6311900 w 8794750"/>
              <a:gd name="connsiteY8" fmla="*/ 686304 h 2492186"/>
              <a:gd name="connsiteX9" fmla="*/ 5822950 w 8794750"/>
              <a:gd name="connsiteY9" fmla="*/ 1149854 h 2492186"/>
              <a:gd name="connsiteX10" fmla="*/ 5524500 w 8794750"/>
              <a:gd name="connsiteY10" fmla="*/ 1295904 h 2492186"/>
              <a:gd name="connsiteX11" fmla="*/ 5118100 w 8794750"/>
              <a:gd name="connsiteY11" fmla="*/ 1378454 h 2492186"/>
              <a:gd name="connsiteX12" fmla="*/ 4495800 w 8794750"/>
              <a:gd name="connsiteY12" fmla="*/ 1321304 h 2492186"/>
              <a:gd name="connsiteX13" fmla="*/ 3790950 w 8794750"/>
              <a:gd name="connsiteY13" fmla="*/ 1454654 h 2492186"/>
              <a:gd name="connsiteX14" fmla="*/ 1536700 w 8794750"/>
              <a:gd name="connsiteY14" fmla="*/ 2438904 h 2492186"/>
              <a:gd name="connsiteX15" fmla="*/ 0 w 8794750"/>
              <a:gd name="connsiteY15" fmla="*/ 2350004 h 2492186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49580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2311400 w 8794750"/>
              <a:gd name="connsiteY14" fmla="*/ 2121403 h 2495804"/>
              <a:gd name="connsiteX15" fmla="*/ 1536700 w 8794750"/>
              <a:gd name="connsiteY15" fmla="*/ 2438904 h 2495804"/>
              <a:gd name="connsiteX16" fmla="*/ 0 w 8794750"/>
              <a:gd name="connsiteY16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2311400 w 8794750"/>
              <a:gd name="connsiteY14" fmla="*/ 2121403 h 2495804"/>
              <a:gd name="connsiteX15" fmla="*/ 1536700 w 8794750"/>
              <a:gd name="connsiteY15" fmla="*/ 2438904 h 2495804"/>
              <a:gd name="connsiteX16" fmla="*/ 0 w 8794750"/>
              <a:gd name="connsiteY16" fmla="*/ 2350004 h 2495804"/>
              <a:gd name="connsiteX0" fmla="*/ 8794750 w 8794750"/>
              <a:gd name="connsiteY0" fmla="*/ 140204 h 2446560"/>
              <a:gd name="connsiteX1" fmla="*/ 8553450 w 8794750"/>
              <a:gd name="connsiteY1" fmla="*/ 216404 h 2446560"/>
              <a:gd name="connsiteX2" fmla="*/ 8356600 w 8794750"/>
              <a:gd name="connsiteY2" fmla="*/ 229104 h 2446560"/>
              <a:gd name="connsiteX3" fmla="*/ 8147050 w 8794750"/>
              <a:gd name="connsiteY3" fmla="*/ 114804 h 2446560"/>
              <a:gd name="connsiteX4" fmla="*/ 7912100 w 8794750"/>
              <a:gd name="connsiteY4" fmla="*/ 38604 h 2446560"/>
              <a:gd name="connsiteX5" fmla="*/ 7594600 w 8794750"/>
              <a:gd name="connsiteY5" fmla="*/ 504 h 2446560"/>
              <a:gd name="connsiteX6" fmla="*/ 7277100 w 8794750"/>
              <a:gd name="connsiteY6" fmla="*/ 64004 h 2446560"/>
              <a:gd name="connsiteX7" fmla="*/ 6985000 w 8794750"/>
              <a:gd name="connsiteY7" fmla="*/ 197354 h 2446560"/>
              <a:gd name="connsiteX8" fmla="*/ 6311900 w 8794750"/>
              <a:gd name="connsiteY8" fmla="*/ 686304 h 2446560"/>
              <a:gd name="connsiteX9" fmla="*/ 5822950 w 8794750"/>
              <a:gd name="connsiteY9" fmla="*/ 1149854 h 2446560"/>
              <a:gd name="connsiteX10" fmla="*/ 5524500 w 8794750"/>
              <a:gd name="connsiteY10" fmla="*/ 1295904 h 2446560"/>
              <a:gd name="connsiteX11" fmla="*/ 5118100 w 8794750"/>
              <a:gd name="connsiteY11" fmla="*/ 1378454 h 2446560"/>
              <a:gd name="connsiteX12" fmla="*/ 4540250 w 8794750"/>
              <a:gd name="connsiteY12" fmla="*/ 1321304 h 2446560"/>
              <a:gd name="connsiteX13" fmla="*/ 3873500 w 8794750"/>
              <a:gd name="connsiteY13" fmla="*/ 1403854 h 2446560"/>
              <a:gd name="connsiteX14" fmla="*/ 2413000 w 8794750"/>
              <a:gd name="connsiteY14" fmla="*/ 2140453 h 2446560"/>
              <a:gd name="connsiteX15" fmla="*/ 1536700 w 8794750"/>
              <a:gd name="connsiteY15" fmla="*/ 2438904 h 2446560"/>
              <a:gd name="connsiteX16" fmla="*/ 0 w 8794750"/>
              <a:gd name="connsiteY16" fmla="*/ 2350004 h 2446560"/>
              <a:gd name="connsiteX0" fmla="*/ 8848020 w 8848020"/>
              <a:gd name="connsiteY0" fmla="*/ 140204 h 2447988"/>
              <a:gd name="connsiteX1" fmla="*/ 8606720 w 8848020"/>
              <a:gd name="connsiteY1" fmla="*/ 216404 h 2447988"/>
              <a:gd name="connsiteX2" fmla="*/ 8409870 w 8848020"/>
              <a:gd name="connsiteY2" fmla="*/ 229104 h 2447988"/>
              <a:gd name="connsiteX3" fmla="*/ 8200320 w 8848020"/>
              <a:gd name="connsiteY3" fmla="*/ 114804 h 2447988"/>
              <a:gd name="connsiteX4" fmla="*/ 7965370 w 8848020"/>
              <a:gd name="connsiteY4" fmla="*/ 38604 h 2447988"/>
              <a:gd name="connsiteX5" fmla="*/ 7647870 w 8848020"/>
              <a:gd name="connsiteY5" fmla="*/ 504 h 2447988"/>
              <a:gd name="connsiteX6" fmla="*/ 7330370 w 8848020"/>
              <a:gd name="connsiteY6" fmla="*/ 64004 h 2447988"/>
              <a:gd name="connsiteX7" fmla="*/ 7038270 w 8848020"/>
              <a:gd name="connsiteY7" fmla="*/ 197354 h 2447988"/>
              <a:gd name="connsiteX8" fmla="*/ 6365170 w 8848020"/>
              <a:gd name="connsiteY8" fmla="*/ 686304 h 2447988"/>
              <a:gd name="connsiteX9" fmla="*/ 5876220 w 8848020"/>
              <a:gd name="connsiteY9" fmla="*/ 1149854 h 2447988"/>
              <a:gd name="connsiteX10" fmla="*/ 5577770 w 8848020"/>
              <a:gd name="connsiteY10" fmla="*/ 1295904 h 2447988"/>
              <a:gd name="connsiteX11" fmla="*/ 5171370 w 8848020"/>
              <a:gd name="connsiteY11" fmla="*/ 1378454 h 2447988"/>
              <a:gd name="connsiteX12" fmla="*/ 4593520 w 8848020"/>
              <a:gd name="connsiteY12" fmla="*/ 1321304 h 2447988"/>
              <a:gd name="connsiteX13" fmla="*/ 3926770 w 8848020"/>
              <a:gd name="connsiteY13" fmla="*/ 1403854 h 2447988"/>
              <a:gd name="connsiteX14" fmla="*/ 2466270 w 8848020"/>
              <a:gd name="connsiteY14" fmla="*/ 2140453 h 2447988"/>
              <a:gd name="connsiteX15" fmla="*/ 1589970 w 8848020"/>
              <a:gd name="connsiteY15" fmla="*/ 2438904 h 2447988"/>
              <a:gd name="connsiteX16" fmla="*/ 135820 w 8848020"/>
              <a:gd name="connsiteY16" fmla="*/ 2369053 h 2447988"/>
              <a:gd name="connsiteX17" fmla="*/ 53270 w 8848020"/>
              <a:gd name="connsiteY17" fmla="*/ 2350004 h 2447988"/>
              <a:gd name="connsiteX0" fmla="*/ 8844060 w 8844060"/>
              <a:gd name="connsiteY0" fmla="*/ 140204 h 2438904"/>
              <a:gd name="connsiteX1" fmla="*/ 8602760 w 8844060"/>
              <a:gd name="connsiteY1" fmla="*/ 216404 h 2438904"/>
              <a:gd name="connsiteX2" fmla="*/ 8405910 w 8844060"/>
              <a:gd name="connsiteY2" fmla="*/ 229104 h 2438904"/>
              <a:gd name="connsiteX3" fmla="*/ 8196360 w 8844060"/>
              <a:gd name="connsiteY3" fmla="*/ 114804 h 2438904"/>
              <a:gd name="connsiteX4" fmla="*/ 7961410 w 8844060"/>
              <a:gd name="connsiteY4" fmla="*/ 38604 h 2438904"/>
              <a:gd name="connsiteX5" fmla="*/ 7643910 w 8844060"/>
              <a:gd name="connsiteY5" fmla="*/ 504 h 2438904"/>
              <a:gd name="connsiteX6" fmla="*/ 7326410 w 8844060"/>
              <a:gd name="connsiteY6" fmla="*/ 64004 h 2438904"/>
              <a:gd name="connsiteX7" fmla="*/ 7034310 w 8844060"/>
              <a:gd name="connsiteY7" fmla="*/ 197354 h 2438904"/>
              <a:gd name="connsiteX8" fmla="*/ 6361210 w 8844060"/>
              <a:gd name="connsiteY8" fmla="*/ 686304 h 2438904"/>
              <a:gd name="connsiteX9" fmla="*/ 5872260 w 8844060"/>
              <a:gd name="connsiteY9" fmla="*/ 1149854 h 2438904"/>
              <a:gd name="connsiteX10" fmla="*/ 5573810 w 8844060"/>
              <a:gd name="connsiteY10" fmla="*/ 1295904 h 2438904"/>
              <a:gd name="connsiteX11" fmla="*/ 5167410 w 8844060"/>
              <a:gd name="connsiteY11" fmla="*/ 1378454 h 2438904"/>
              <a:gd name="connsiteX12" fmla="*/ 4589560 w 8844060"/>
              <a:gd name="connsiteY12" fmla="*/ 1321304 h 2438904"/>
              <a:gd name="connsiteX13" fmla="*/ 3922810 w 8844060"/>
              <a:gd name="connsiteY13" fmla="*/ 1403854 h 2438904"/>
              <a:gd name="connsiteX14" fmla="*/ 2462310 w 8844060"/>
              <a:gd name="connsiteY14" fmla="*/ 2140453 h 2438904"/>
              <a:gd name="connsiteX15" fmla="*/ 1586010 w 8844060"/>
              <a:gd name="connsiteY15" fmla="*/ 2438904 h 2438904"/>
              <a:gd name="connsiteX16" fmla="*/ 138210 w 8844060"/>
              <a:gd name="connsiteY16" fmla="*/ 2330953 h 2438904"/>
              <a:gd name="connsiteX17" fmla="*/ 49310 w 8844060"/>
              <a:gd name="connsiteY17" fmla="*/ 2350004 h 2438904"/>
              <a:gd name="connsiteX0" fmla="*/ 8852060 w 8852060"/>
              <a:gd name="connsiteY0" fmla="*/ 140204 h 2441993"/>
              <a:gd name="connsiteX1" fmla="*/ 8610760 w 8852060"/>
              <a:gd name="connsiteY1" fmla="*/ 216404 h 2441993"/>
              <a:gd name="connsiteX2" fmla="*/ 8413910 w 8852060"/>
              <a:gd name="connsiteY2" fmla="*/ 229104 h 2441993"/>
              <a:gd name="connsiteX3" fmla="*/ 8204360 w 8852060"/>
              <a:gd name="connsiteY3" fmla="*/ 114804 h 2441993"/>
              <a:gd name="connsiteX4" fmla="*/ 7969410 w 8852060"/>
              <a:gd name="connsiteY4" fmla="*/ 38604 h 2441993"/>
              <a:gd name="connsiteX5" fmla="*/ 7651910 w 8852060"/>
              <a:gd name="connsiteY5" fmla="*/ 504 h 2441993"/>
              <a:gd name="connsiteX6" fmla="*/ 7334410 w 8852060"/>
              <a:gd name="connsiteY6" fmla="*/ 64004 h 2441993"/>
              <a:gd name="connsiteX7" fmla="*/ 7042310 w 8852060"/>
              <a:gd name="connsiteY7" fmla="*/ 197354 h 2441993"/>
              <a:gd name="connsiteX8" fmla="*/ 6369210 w 8852060"/>
              <a:gd name="connsiteY8" fmla="*/ 686304 h 2441993"/>
              <a:gd name="connsiteX9" fmla="*/ 5880260 w 8852060"/>
              <a:gd name="connsiteY9" fmla="*/ 1149854 h 2441993"/>
              <a:gd name="connsiteX10" fmla="*/ 5581810 w 8852060"/>
              <a:gd name="connsiteY10" fmla="*/ 1295904 h 2441993"/>
              <a:gd name="connsiteX11" fmla="*/ 5175410 w 8852060"/>
              <a:gd name="connsiteY11" fmla="*/ 1378454 h 2441993"/>
              <a:gd name="connsiteX12" fmla="*/ 4597560 w 8852060"/>
              <a:gd name="connsiteY12" fmla="*/ 1321304 h 2441993"/>
              <a:gd name="connsiteX13" fmla="*/ 3930810 w 8852060"/>
              <a:gd name="connsiteY13" fmla="*/ 1403854 h 2441993"/>
              <a:gd name="connsiteX14" fmla="*/ 2470310 w 8852060"/>
              <a:gd name="connsiteY14" fmla="*/ 2140453 h 2441993"/>
              <a:gd name="connsiteX15" fmla="*/ 1594010 w 8852060"/>
              <a:gd name="connsiteY15" fmla="*/ 2438904 h 2441993"/>
              <a:gd name="connsiteX16" fmla="*/ 133510 w 8852060"/>
              <a:gd name="connsiteY16" fmla="*/ 2286503 h 2441993"/>
              <a:gd name="connsiteX17" fmla="*/ 57310 w 8852060"/>
              <a:gd name="connsiteY17" fmla="*/ 2350004 h 2441993"/>
              <a:gd name="connsiteX0" fmla="*/ 8794750 w 8794750"/>
              <a:gd name="connsiteY0" fmla="*/ 140204 h 2442374"/>
              <a:gd name="connsiteX1" fmla="*/ 8553450 w 8794750"/>
              <a:gd name="connsiteY1" fmla="*/ 216404 h 2442374"/>
              <a:gd name="connsiteX2" fmla="*/ 8356600 w 8794750"/>
              <a:gd name="connsiteY2" fmla="*/ 229104 h 2442374"/>
              <a:gd name="connsiteX3" fmla="*/ 8147050 w 8794750"/>
              <a:gd name="connsiteY3" fmla="*/ 114804 h 2442374"/>
              <a:gd name="connsiteX4" fmla="*/ 7912100 w 8794750"/>
              <a:gd name="connsiteY4" fmla="*/ 38604 h 2442374"/>
              <a:gd name="connsiteX5" fmla="*/ 7594600 w 8794750"/>
              <a:gd name="connsiteY5" fmla="*/ 504 h 2442374"/>
              <a:gd name="connsiteX6" fmla="*/ 7277100 w 8794750"/>
              <a:gd name="connsiteY6" fmla="*/ 64004 h 2442374"/>
              <a:gd name="connsiteX7" fmla="*/ 6985000 w 8794750"/>
              <a:gd name="connsiteY7" fmla="*/ 197354 h 2442374"/>
              <a:gd name="connsiteX8" fmla="*/ 6311900 w 8794750"/>
              <a:gd name="connsiteY8" fmla="*/ 686304 h 2442374"/>
              <a:gd name="connsiteX9" fmla="*/ 5822950 w 8794750"/>
              <a:gd name="connsiteY9" fmla="*/ 1149854 h 2442374"/>
              <a:gd name="connsiteX10" fmla="*/ 5524500 w 8794750"/>
              <a:gd name="connsiteY10" fmla="*/ 1295904 h 2442374"/>
              <a:gd name="connsiteX11" fmla="*/ 5118100 w 8794750"/>
              <a:gd name="connsiteY11" fmla="*/ 1378454 h 2442374"/>
              <a:gd name="connsiteX12" fmla="*/ 4540250 w 8794750"/>
              <a:gd name="connsiteY12" fmla="*/ 1321304 h 2442374"/>
              <a:gd name="connsiteX13" fmla="*/ 3873500 w 8794750"/>
              <a:gd name="connsiteY13" fmla="*/ 1403854 h 2442374"/>
              <a:gd name="connsiteX14" fmla="*/ 2413000 w 8794750"/>
              <a:gd name="connsiteY14" fmla="*/ 2140453 h 2442374"/>
              <a:gd name="connsiteX15" fmla="*/ 1536700 w 8794750"/>
              <a:gd name="connsiteY15" fmla="*/ 2438904 h 2442374"/>
              <a:gd name="connsiteX16" fmla="*/ 273050 w 8794750"/>
              <a:gd name="connsiteY16" fmla="*/ 2292853 h 2442374"/>
              <a:gd name="connsiteX17" fmla="*/ 0 w 8794750"/>
              <a:gd name="connsiteY17" fmla="*/ 2350004 h 2442374"/>
              <a:gd name="connsiteX0" fmla="*/ 8794750 w 8794750"/>
              <a:gd name="connsiteY0" fmla="*/ 140204 h 2442374"/>
              <a:gd name="connsiteX1" fmla="*/ 8553450 w 8794750"/>
              <a:gd name="connsiteY1" fmla="*/ 216404 h 2442374"/>
              <a:gd name="connsiteX2" fmla="*/ 8356600 w 8794750"/>
              <a:gd name="connsiteY2" fmla="*/ 229104 h 2442374"/>
              <a:gd name="connsiteX3" fmla="*/ 8147050 w 8794750"/>
              <a:gd name="connsiteY3" fmla="*/ 114804 h 2442374"/>
              <a:gd name="connsiteX4" fmla="*/ 7912100 w 8794750"/>
              <a:gd name="connsiteY4" fmla="*/ 38604 h 2442374"/>
              <a:gd name="connsiteX5" fmla="*/ 7594600 w 8794750"/>
              <a:gd name="connsiteY5" fmla="*/ 504 h 2442374"/>
              <a:gd name="connsiteX6" fmla="*/ 7277100 w 8794750"/>
              <a:gd name="connsiteY6" fmla="*/ 64004 h 2442374"/>
              <a:gd name="connsiteX7" fmla="*/ 6985000 w 8794750"/>
              <a:gd name="connsiteY7" fmla="*/ 197354 h 2442374"/>
              <a:gd name="connsiteX8" fmla="*/ 6311900 w 8794750"/>
              <a:gd name="connsiteY8" fmla="*/ 686304 h 2442374"/>
              <a:gd name="connsiteX9" fmla="*/ 5822950 w 8794750"/>
              <a:gd name="connsiteY9" fmla="*/ 1149854 h 2442374"/>
              <a:gd name="connsiteX10" fmla="*/ 5524500 w 8794750"/>
              <a:gd name="connsiteY10" fmla="*/ 1295904 h 2442374"/>
              <a:gd name="connsiteX11" fmla="*/ 5118100 w 8794750"/>
              <a:gd name="connsiteY11" fmla="*/ 1378454 h 2442374"/>
              <a:gd name="connsiteX12" fmla="*/ 4540250 w 8794750"/>
              <a:gd name="connsiteY12" fmla="*/ 1321304 h 2442374"/>
              <a:gd name="connsiteX13" fmla="*/ 3873500 w 8794750"/>
              <a:gd name="connsiteY13" fmla="*/ 1403854 h 2442374"/>
              <a:gd name="connsiteX14" fmla="*/ 2413000 w 8794750"/>
              <a:gd name="connsiteY14" fmla="*/ 2140453 h 2442374"/>
              <a:gd name="connsiteX15" fmla="*/ 1536700 w 8794750"/>
              <a:gd name="connsiteY15" fmla="*/ 2438904 h 2442374"/>
              <a:gd name="connsiteX16" fmla="*/ 196850 w 8794750"/>
              <a:gd name="connsiteY16" fmla="*/ 2292853 h 2442374"/>
              <a:gd name="connsiteX17" fmla="*/ 0 w 8794750"/>
              <a:gd name="connsiteY17" fmla="*/ 2350004 h 2442374"/>
              <a:gd name="connsiteX0" fmla="*/ 8780964 w 8780964"/>
              <a:gd name="connsiteY0" fmla="*/ 140204 h 2442374"/>
              <a:gd name="connsiteX1" fmla="*/ 8539664 w 8780964"/>
              <a:gd name="connsiteY1" fmla="*/ 216404 h 2442374"/>
              <a:gd name="connsiteX2" fmla="*/ 8342814 w 8780964"/>
              <a:gd name="connsiteY2" fmla="*/ 229104 h 2442374"/>
              <a:gd name="connsiteX3" fmla="*/ 8133264 w 8780964"/>
              <a:gd name="connsiteY3" fmla="*/ 114804 h 2442374"/>
              <a:gd name="connsiteX4" fmla="*/ 7898314 w 8780964"/>
              <a:gd name="connsiteY4" fmla="*/ 38604 h 2442374"/>
              <a:gd name="connsiteX5" fmla="*/ 7580814 w 8780964"/>
              <a:gd name="connsiteY5" fmla="*/ 504 h 2442374"/>
              <a:gd name="connsiteX6" fmla="*/ 7263314 w 8780964"/>
              <a:gd name="connsiteY6" fmla="*/ 64004 h 2442374"/>
              <a:gd name="connsiteX7" fmla="*/ 6971214 w 8780964"/>
              <a:gd name="connsiteY7" fmla="*/ 197354 h 2442374"/>
              <a:gd name="connsiteX8" fmla="*/ 6298114 w 8780964"/>
              <a:gd name="connsiteY8" fmla="*/ 686304 h 2442374"/>
              <a:gd name="connsiteX9" fmla="*/ 5809164 w 8780964"/>
              <a:gd name="connsiteY9" fmla="*/ 1149854 h 2442374"/>
              <a:gd name="connsiteX10" fmla="*/ 5510714 w 8780964"/>
              <a:gd name="connsiteY10" fmla="*/ 1295904 h 2442374"/>
              <a:gd name="connsiteX11" fmla="*/ 5104314 w 8780964"/>
              <a:gd name="connsiteY11" fmla="*/ 1378454 h 2442374"/>
              <a:gd name="connsiteX12" fmla="*/ 4526464 w 8780964"/>
              <a:gd name="connsiteY12" fmla="*/ 1321304 h 2442374"/>
              <a:gd name="connsiteX13" fmla="*/ 3859714 w 8780964"/>
              <a:gd name="connsiteY13" fmla="*/ 1403854 h 2442374"/>
              <a:gd name="connsiteX14" fmla="*/ 2399214 w 8780964"/>
              <a:gd name="connsiteY14" fmla="*/ 2140453 h 2442374"/>
              <a:gd name="connsiteX15" fmla="*/ 1522914 w 8780964"/>
              <a:gd name="connsiteY15" fmla="*/ 2438904 h 2442374"/>
              <a:gd name="connsiteX16" fmla="*/ 183064 w 8780964"/>
              <a:gd name="connsiteY16" fmla="*/ 2292853 h 2442374"/>
              <a:gd name="connsiteX17" fmla="*/ 5264 w 8780964"/>
              <a:gd name="connsiteY17" fmla="*/ 2343654 h 2442374"/>
              <a:gd name="connsiteX0" fmla="*/ 8797131 w 8797131"/>
              <a:gd name="connsiteY0" fmla="*/ 140204 h 2442374"/>
              <a:gd name="connsiteX1" fmla="*/ 8555831 w 8797131"/>
              <a:gd name="connsiteY1" fmla="*/ 216404 h 2442374"/>
              <a:gd name="connsiteX2" fmla="*/ 8358981 w 8797131"/>
              <a:gd name="connsiteY2" fmla="*/ 229104 h 2442374"/>
              <a:gd name="connsiteX3" fmla="*/ 8149431 w 8797131"/>
              <a:gd name="connsiteY3" fmla="*/ 114804 h 2442374"/>
              <a:gd name="connsiteX4" fmla="*/ 7914481 w 8797131"/>
              <a:gd name="connsiteY4" fmla="*/ 38604 h 2442374"/>
              <a:gd name="connsiteX5" fmla="*/ 7596981 w 8797131"/>
              <a:gd name="connsiteY5" fmla="*/ 504 h 2442374"/>
              <a:gd name="connsiteX6" fmla="*/ 7279481 w 8797131"/>
              <a:gd name="connsiteY6" fmla="*/ 64004 h 2442374"/>
              <a:gd name="connsiteX7" fmla="*/ 6987381 w 8797131"/>
              <a:gd name="connsiteY7" fmla="*/ 197354 h 2442374"/>
              <a:gd name="connsiteX8" fmla="*/ 6314281 w 8797131"/>
              <a:gd name="connsiteY8" fmla="*/ 686304 h 2442374"/>
              <a:gd name="connsiteX9" fmla="*/ 5825331 w 8797131"/>
              <a:gd name="connsiteY9" fmla="*/ 1149854 h 2442374"/>
              <a:gd name="connsiteX10" fmla="*/ 5526881 w 8797131"/>
              <a:gd name="connsiteY10" fmla="*/ 1295904 h 2442374"/>
              <a:gd name="connsiteX11" fmla="*/ 5120481 w 8797131"/>
              <a:gd name="connsiteY11" fmla="*/ 1378454 h 2442374"/>
              <a:gd name="connsiteX12" fmla="*/ 4542631 w 8797131"/>
              <a:gd name="connsiteY12" fmla="*/ 1321304 h 2442374"/>
              <a:gd name="connsiteX13" fmla="*/ 3875881 w 8797131"/>
              <a:gd name="connsiteY13" fmla="*/ 1403854 h 2442374"/>
              <a:gd name="connsiteX14" fmla="*/ 2415381 w 8797131"/>
              <a:gd name="connsiteY14" fmla="*/ 2140453 h 2442374"/>
              <a:gd name="connsiteX15" fmla="*/ 1539081 w 8797131"/>
              <a:gd name="connsiteY15" fmla="*/ 2438904 h 2442374"/>
              <a:gd name="connsiteX16" fmla="*/ 199231 w 8797131"/>
              <a:gd name="connsiteY16" fmla="*/ 2292853 h 2442374"/>
              <a:gd name="connsiteX17" fmla="*/ 0 w 8797131"/>
              <a:gd name="connsiteY17" fmla="*/ 2346035 h 2442374"/>
              <a:gd name="connsiteX0" fmla="*/ 8797131 w 8797131"/>
              <a:gd name="connsiteY0" fmla="*/ 140204 h 2442374"/>
              <a:gd name="connsiteX1" fmla="*/ 8555831 w 8797131"/>
              <a:gd name="connsiteY1" fmla="*/ 216404 h 2442374"/>
              <a:gd name="connsiteX2" fmla="*/ 8358981 w 8797131"/>
              <a:gd name="connsiteY2" fmla="*/ 229104 h 2442374"/>
              <a:gd name="connsiteX3" fmla="*/ 8149431 w 8797131"/>
              <a:gd name="connsiteY3" fmla="*/ 114804 h 2442374"/>
              <a:gd name="connsiteX4" fmla="*/ 7914481 w 8797131"/>
              <a:gd name="connsiteY4" fmla="*/ 38604 h 2442374"/>
              <a:gd name="connsiteX5" fmla="*/ 7596981 w 8797131"/>
              <a:gd name="connsiteY5" fmla="*/ 504 h 2442374"/>
              <a:gd name="connsiteX6" fmla="*/ 7279481 w 8797131"/>
              <a:gd name="connsiteY6" fmla="*/ 64004 h 2442374"/>
              <a:gd name="connsiteX7" fmla="*/ 6987381 w 8797131"/>
              <a:gd name="connsiteY7" fmla="*/ 197354 h 2442374"/>
              <a:gd name="connsiteX8" fmla="*/ 6314281 w 8797131"/>
              <a:gd name="connsiteY8" fmla="*/ 686304 h 2442374"/>
              <a:gd name="connsiteX9" fmla="*/ 5825331 w 8797131"/>
              <a:gd name="connsiteY9" fmla="*/ 1149854 h 2442374"/>
              <a:gd name="connsiteX10" fmla="*/ 5526881 w 8797131"/>
              <a:gd name="connsiteY10" fmla="*/ 1295904 h 2442374"/>
              <a:gd name="connsiteX11" fmla="*/ 5120481 w 8797131"/>
              <a:gd name="connsiteY11" fmla="*/ 1378454 h 2442374"/>
              <a:gd name="connsiteX12" fmla="*/ 4542631 w 8797131"/>
              <a:gd name="connsiteY12" fmla="*/ 1321304 h 2442374"/>
              <a:gd name="connsiteX13" fmla="*/ 3875881 w 8797131"/>
              <a:gd name="connsiteY13" fmla="*/ 1403854 h 2442374"/>
              <a:gd name="connsiteX14" fmla="*/ 2415381 w 8797131"/>
              <a:gd name="connsiteY14" fmla="*/ 2140453 h 2442374"/>
              <a:gd name="connsiteX15" fmla="*/ 1539081 w 8797131"/>
              <a:gd name="connsiteY15" fmla="*/ 2438904 h 2442374"/>
              <a:gd name="connsiteX16" fmla="*/ 208756 w 8797131"/>
              <a:gd name="connsiteY16" fmla="*/ 2292853 h 2442374"/>
              <a:gd name="connsiteX17" fmla="*/ 0 w 8797131"/>
              <a:gd name="connsiteY17" fmla="*/ 2346035 h 2442374"/>
              <a:gd name="connsiteX0" fmla="*/ 8797131 w 8797131"/>
              <a:gd name="connsiteY0" fmla="*/ 140204 h 2442374"/>
              <a:gd name="connsiteX1" fmla="*/ 8555831 w 8797131"/>
              <a:gd name="connsiteY1" fmla="*/ 216404 h 2442374"/>
              <a:gd name="connsiteX2" fmla="*/ 8358981 w 8797131"/>
              <a:gd name="connsiteY2" fmla="*/ 229104 h 2442374"/>
              <a:gd name="connsiteX3" fmla="*/ 8149431 w 8797131"/>
              <a:gd name="connsiteY3" fmla="*/ 114804 h 2442374"/>
              <a:gd name="connsiteX4" fmla="*/ 7914481 w 8797131"/>
              <a:gd name="connsiteY4" fmla="*/ 38604 h 2442374"/>
              <a:gd name="connsiteX5" fmla="*/ 7596981 w 8797131"/>
              <a:gd name="connsiteY5" fmla="*/ 504 h 2442374"/>
              <a:gd name="connsiteX6" fmla="*/ 7279481 w 8797131"/>
              <a:gd name="connsiteY6" fmla="*/ 64004 h 2442374"/>
              <a:gd name="connsiteX7" fmla="*/ 6987381 w 8797131"/>
              <a:gd name="connsiteY7" fmla="*/ 197354 h 2442374"/>
              <a:gd name="connsiteX8" fmla="*/ 6314281 w 8797131"/>
              <a:gd name="connsiteY8" fmla="*/ 686304 h 2442374"/>
              <a:gd name="connsiteX9" fmla="*/ 5825331 w 8797131"/>
              <a:gd name="connsiteY9" fmla="*/ 1149854 h 2442374"/>
              <a:gd name="connsiteX10" fmla="*/ 5526881 w 8797131"/>
              <a:gd name="connsiteY10" fmla="*/ 1295904 h 2442374"/>
              <a:gd name="connsiteX11" fmla="*/ 5120481 w 8797131"/>
              <a:gd name="connsiteY11" fmla="*/ 1378454 h 2442374"/>
              <a:gd name="connsiteX12" fmla="*/ 4542631 w 8797131"/>
              <a:gd name="connsiteY12" fmla="*/ 1321304 h 2442374"/>
              <a:gd name="connsiteX13" fmla="*/ 3875881 w 8797131"/>
              <a:gd name="connsiteY13" fmla="*/ 1403854 h 2442374"/>
              <a:gd name="connsiteX14" fmla="*/ 2415381 w 8797131"/>
              <a:gd name="connsiteY14" fmla="*/ 2140453 h 2442374"/>
              <a:gd name="connsiteX15" fmla="*/ 1539081 w 8797131"/>
              <a:gd name="connsiteY15" fmla="*/ 2438904 h 2442374"/>
              <a:gd name="connsiteX16" fmla="*/ 227806 w 8797131"/>
              <a:gd name="connsiteY16" fmla="*/ 2292853 h 2442374"/>
              <a:gd name="connsiteX17" fmla="*/ 0 w 8797131"/>
              <a:gd name="connsiteY17" fmla="*/ 2346035 h 2442374"/>
              <a:gd name="connsiteX0" fmla="*/ 8789987 w 8789987"/>
              <a:gd name="connsiteY0" fmla="*/ 140204 h 2442374"/>
              <a:gd name="connsiteX1" fmla="*/ 8548687 w 8789987"/>
              <a:gd name="connsiteY1" fmla="*/ 216404 h 2442374"/>
              <a:gd name="connsiteX2" fmla="*/ 8351837 w 8789987"/>
              <a:gd name="connsiteY2" fmla="*/ 229104 h 2442374"/>
              <a:gd name="connsiteX3" fmla="*/ 8142287 w 8789987"/>
              <a:gd name="connsiteY3" fmla="*/ 114804 h 2442374"/>
              <a:gd name="connsiteX4" fmla="*/ 7907337 w 8789987"/>
              <a:gd name="connsiteY4" fmla="*/ 38604 h 2442374"/>
              <a:gd name="connsiteX5" fmla="*/ 7589837 w 8789987"/>
              <a:gd name="connsiteY5" fmla="*/ 504 h 2442374"/>
              <a:gd name="connsiteX6" fmla="*/ 7272337 w 8789987"/>
              <a:gd name="connsiteY6" fmla="*/ 64004 h 2442374"/>
              <a:gd name="connsiteX7" fmla="*/ 6980237 w 8789987"/>
              <a:gd name="connsiteY7" fmla="*/ 197354 h 2442374"/>
              <a:gd name="connsiteX8" fmla="*/ 6307137 w 8789987"/>
              <a:gd name="connsiteY8" fmla="*/ 686304 h 2442374"/>
              <a:gd name="connsiteX9" fmla="*/ 5818187 w 8789987"/>
              <a:gd name="connsiteY9" fmla="*/ 1149854 h 2442374"/>
              <a:gd name="connsiteX10" fmla="*/ 5519737 w 8789987"/>
              <a:gd name="connsiteY10" fmla="*/ 1295904 h 2442374"/>
              <a:gd name="connsiteX11" fmla="*/ 5113337 w 8789987"/>
              <a:gd name="connsiteY11" fmla="*/ 1378454 h 2442374"/>
              <a:gd name="connsiteX12" fmla="*/ 4535487 w 8789987"/>
              <a:gd name="connsiteY12" fmla="*/ 1321304 h 2442374"/>
              <a:gd name="connsiteX13" fmla="*/ 3868737 w 8789987"/>
              <a:gd name="connsiteY13" fmla="*/ 1403854 h 2442374"/>
              <a:gd name="connsiteX14" fmla="*/ 2408237 w 8789987"/>
              <a:gd name="connsiteY14" fmla="*/ 2140453 h 2442374"/>
              <a:gd name="connsiteX15" fmla="*/ 1531937 w 8789987"/>
              <a:gd name="connsiteY15" fmla="*/ 2438904 h 2442374"/>
              <a:gd name="connsiteX16" fmla="*/ 220662 w 8789987"/>
              <a:gd name="connsiteY16" fmla="*/ 2292853 h 2442374"/>
              <a:gd name="connsiteX17" fmla="*/ 0 w 8789987"/>
              <a:gd name="connsiteY17" fmla="*/ 2346035 h 2442374"/>
              <a:gd name="connsiteX0" fmla="*/ 8778081 w 8778081"/>
              <a:gd name="connsiteY0" fmla="*/ 140204 h 2442374"/>
              <a:gd name="connsiteX1" fmla="*/ 8536781 w 8778081"/>
              <a:gd name="connsiteY1" fmla="*/ 216404 h 2442374"/>
              <a:gd name="connsiteX2" fmla="*/ 8339931 w 8778081"/>
              <a:gd name="connsiteY2" fmla="*/ 229104 h 2442374"/>
              <a:gd name="connsiteX3" fmla="*/ 8130381 w 8778081"/>
              <a:gd name="connsiteY3" fmla="*/ 114804 h 2442374"/>
              <a:gd name="connsiteX4" fmla="*/ 7895431 w 8778081"/>
              <a:gd name="connsiteY4" fmla="*/ 38604 h 2442374"/>
              <a:gd name="connsiteX5" fmla="*/ 7577931 w 8778081"/>
              <a:gd name="connsiteY5" fmla="*/ 504 h 2442374"/>
              <a:gd name="connsiteX6" fmla="*/ 7260431 w 8778081"/>
              <a:gd name="connsiteY6" fmla="*/ 64004 h 2442374"/>
              <a:gd name="connsiteX7" fmla="*/ 6968331 w 8778081"/>
              <a:gd name="connsiteY7" fmla="*/ 197354 h 2442374"/>
              <a:gd name="connsiteX8" fmla="*/ 6295231 w 8778081"/>
              <a:gd name="connsiteY8" fmla="*/ 686304 h 2442374"/>
              <a:gd name="connsiteX9" fmla="*/ 5806281 w 8778081"/>
              <a:gd name="connsiteY9" fmla="*/ 1149854 h 2442374"/>
              <a:gd name="connsiteX10" fmla="*/ 5507831 w 8778081"/>
              <a:gd name="connsiteY10" fmla="*/ 1295904 h 2442374"/>
              <a:gd name="connsiteX11" fmla="*/ 5101431 w 8778081"/>
              <a:gd name="connsiteY11" fmla="*/ 1378454 h 2442374"/>
              <a:gd name="connsiteX12" fmla="*/ 4523581 w 8778081"/>
              <a:gd name="connsiteY12" fmla="*/ 1321304 h 2442374"/>
              <a:gd name="connsiteX13" fmla="*/ 3856831 w 8778081"/>
              <a:gd name="connsiteY13" fmla="*/ 1403854 h 2442374"/>
              <a:gd name="connsiteX14" fmla="*/ 2396331 w 8778081"/>
              <a:gd name="connsiteY14" fmla="*/ 2140453 h 2442374"/>
              <a:gd name="connsiteX15" fmla="*/ 1520031 w 8778081"/>
              <a:gd name="connsiteY15" fmla="*/ 2438904 h 2442374"/>
              <a:gd name="connsiteX16" fmla="*/ 208756 w 8778081"/>
              <a:gd name="connsiteY16" fmla="*/ 2292853 h 2442374"/>
              <a:gd name="connsiteX17" fmla="*/ 0 w 8778081"/>
              <a:gd name="connsiteY17" fmla="*/ 2346035 h 2442374"/>
              <a:gd name="connsiteX0" fmla="*/ 8792368 w 8792368"/>
              <a:gd name="connsiteY0" fmla="*/ 140204 h 2442374"/>
              <a:gd name="connsiteX1" fmla="*/ 8551068 w 8792368"/>
              <a:gd name="connsiteY1" fmla="*/ 216404 h 2442374"/>
              <a:gd name="connsiteX2" fmla="*/ 8354218 w 8792368"/>
              <a:gd name="connsiteY2" fmla="*/ 229104 h 2442374"/>
              <a:gd name="connsiteX3" fmla="*/ 8144668 w 8792368"/>
              <a:gd name="connsiteY3" fmla="*/ 114804 h 2442374"/>
              <a:gd name="connsiteX4" fmla="*/ 7909718 w 8792368"/>
              <a:gd name="connsiteY4" fmla="*/ 38604 h 2442374"/>
              <a:gd name="connsiteX5" fmla="*/ 7592218 w 8792368"/>
              <a:gd name="connsiteY5" fmla="*/ 504 h 2442374"/>
              <a:gd name="connsiteX6" fmla="*/ 7274718 w 8792368"/>
              <a:gd name="connsiteY6" fmla="*/ 64004 h 2442374"/>
              <a:gd name="connsiteX7" fmla="*/ 6982618 w 8792368"/>
              <a:gd name="connsiteY7" fmla="*/ 197354 h 2442374"/>
              <a:gd name="connsiteX8" fmla="*/ 6309518 w 8792368"/>
              <a:gd name="connsiteY8" fmla="*/ 686304 h 2442374"/>
              <a:gd name="connsiteX9" fmla="*/ 5820568 w 8792368"/>
              <a:gd name="connsiteY9" fmla="*/ 1149854 h 2442374"/>
              <a:gd name="connsiteX10" fmla="*/ 5522118 w 8792368"/>
              <a:gd name="connsiteY10" fmla="*/ 1295904 h 2442374"/>
              <a:gd name="connsiteX11" fmla="*/ 5115718 w 8792368"/>
              <a:gd name="connsiteY11" fmla="*/ 1378454 h 2442374"/>
              <a:gd name="connsiteX12" fmla="*/ 4537868 w 8792368"/>
              <a:gd name="connsiteY12" fmla="*/ 1321304 h 2442374"/>
              <a:gd name="connsiteX13" fmla="*/ 3871118 w 8792368"/>
              <a:gd name="connsiteY13" fmla="*/ 1403854 h 2442374"/>
              <a:gd name="connsiteX14" fmla="*/ 2410618 w 8792368"/>
              <a:gd name="connsiteY14" fmla="*/ 2140453 h 2442374"/>
              <a:gd name="connsiteX15" fmla="*/ 1534318 w 8792368"/>
              <a:gd name="connsiteY15" fmla="*/ 2438904 h 2442374"/>
              <a:gd name="connsiteX16" fmla="*/ 223043 w 8792368"/>
              <a:gd name="connsiteY16" fmla="*/ 2292853 h 2442374"/>
              <a:gd name="connsiteX17" fmla="*/ 0 w 8792368"/>
              <a:gd name="connsiteY17" fmla="*/ 2310316 h 2442374"/>
              <a:gd name="connsiteX0" fmla="*/ 8816181 w 8816181"/>
              <a:gd name="connsiteY0" fmla="*/ 140204 h 2442374"/>
              <a:gd name="connsiteX1" fmla="*/ 8574881 w 8816181"/>
              <a:gd name="connsiteY1" fmla="*/ 216404 h 2442374"/>
              <a:gd name="connsiteX2" fmla="*/ 8378031 w 8816181"/>
              <a:gd name="connsiteY2" fmla="*/ 229104 h 2442374"/>
              <a:gd name="connsiteX3" fmla="*/ 8168481 w 8816181"/>
              <a:gd name="connsiteY3" fmla="*/ 114804 h 2442374"/>
              <a:gd name="connsiteX4" fmla="*/ 7933531 w 8816181"/>
              <a:gd name="connsiteY4" fmla="*/ 38604 h 2442374"/>
              <a:gd name="connsiteX5" fmla="*/ 7616031 w 8816181"/>
              <a:gd name="connsiteY5" fmla="*/ 504 h 2442374"/>
              <a:gd name="connsiteX6" fmla="*/ 7298531 w 8816181"/>
              <a:gd name="connsiteY6" fmla="*/ 64004 h 2442374"/>
              <a:gd name="connsiteX7" fmla="*/ 7006431 w 8816181"/>
              <a:gd name="connsiteY7" fmla="*/ 197354 h 2442374"/>
              <a:gd name="connsiteX8" fmla="*/ 6333331 w 8816181"/>
              <a:gd name="connsiteY8" fmla="*/ 686304 h 2442374"/>
              <a:gd name="connsiteX9" fmla="*/ 5844381 w 8816181"/>
              <a:gd name="connsiteY9" fmla="*/ 1149854 h 2442374"/>
              <a:gd name="connsiteX10" fmla="*/ 5545931 w 8816181"/>
              <a:gd name="connsiteY10" fmla="*/ 1295904 h 2442374"/>
              <a:gd name="connsiteX11" fmla="*/ 5139531 w 8816181"/>
              <a:gd name="connsiteY11" fmla="*/ 1378454 h 2442374"/>
              <a:gd name="connsiteX12" fmla="*/ 4561681 w 8816181"/>
              <a:gd name="connsiteY12" fmla="*/ 1321304 h 2442374"/>
              <a:gd name="connsiteX13" fmla="*/ 3894931 w 8816181"/>
              <a:gd name="connsiteY13" fmla="*/ 1403854 h 2442374"/>
              <a:gd name="connsiteX14" fmla="*/ 2434431 w 8816181"/>
              <a:gd name="connsiteY14" fmla="*/ 2140453 h 2442374"/>
              <a:gd name="connsiteX15" fmla="*/ 1558131 w 8816181"/>
              <a:gd name="connsiteY15" fmla="*/ 2438904 h 2442374"/>
              <a:gd name="connsiteX16" fmla="*/ 246856 w 8816181"/>
              <a:gd name="connsiteY16" fmla="*/ 2292853 h 2442374"/>
              <a:gd name="connsiteX17" fmla="*/ 0 w 8816181"/>
              <a:gd name="connsiteY17" fmla="*/ 2329366 h 2442374"/>
              <a:gd name="connsiteX0" fmla="*/ 8816181 w 8816181"/>
              <a:gd name="connsiteY0" fmla="*/ 140204 h 2442374"/>
              <a:gd name="connsiteX1" fmla="*/ 8574881 w 8816181"/>
              <a:gd name="connsiteY1" fmla="*/ 216404 h 2442374"/>
              <a:gd name="connsiteX2" fmla="*/ 8378031 w 8816181"/>
              <a:gd name="connsiteY2" fmla="*/ 229104 h 2442374"/>
              <a:gd name="connsiteX3" fmla="*/ 8168481 w 8816181"/>
              <a:gd name="connsiteY3" fmla="*/ 114804 h 2442374"/>
              <a:gd name="connsiteX4" fmla="*/ 7933531 w 8816181"/>
              <a:gd name="connsiteY4" fmla="*/ 38604 h 2442374"/>
              <a:gd name="connsiteX5" fmla="*/ 7616031 w 8816181"/>
              <a:gd name="connsiteY5" fmla="*/ 504 h 2442374"/>
              <a:gd name="connsiteX6" fmla="*/ 7298531 w 8816181"/>
              <a:gd name="connsiteY6" fmla="*/ 64004 h 2442374"/>
              <a:gd name="connsiteX7" fmla="*/ 7006431 w 8816181"/>
              <a:gd name="connsiteY7" fmla="*/ 197354 h 2442374"/>
              <a:gd name="connsiteX8" fmla="*/ 6333331 w 8816181"/>
              <a:gd name="connsiteY8" fmla="*/ 686304 h 2442374"/>
              <a:gd name="connsiteX9" fmla="*/ 5844381 w 8816181"/>
              <a:gd name="connsiteY9" fmla="*/ 1149854 h 2442374"/>
              <a:gd name="connsiteX10" fmla="*/ 5545931 w 8816181"/>
              <a:gd name="connsiteY10" fmla="*/ 1295904 h 2442374"/>
              <a:gd name="connsiteX11" fmla="*/ 5139531 w 8816181"/>
              <a:gd name="connsiteY11" fmla="*/ 1378454 h 2442374"/>
              <a:gd name="connsiteX12" fmla="*/ 4561681 w 8816181"/>
              <a:gd name="connsiteY12" fmla="*/ 1321304 h 2442374"/>
              <a:gd name="connsiteX13" fmla="*/ 3894931 w 8816181"/>
              <a:gd name="connsiteY13" fmla="*/ 1403854 h 2442374"/>
              <a:gd name="connsiteX14" fmla="*/ 2434431 w 8816181"/>
              <a:gd name="connsiteY14" fmla="*/ 2140453 h 2442374"/>
              <a:gd name="connsiteX15" fmla="*/ 1558131 w 8816181"/>
              <a:gd name="connsiteY15" fmla="*/ 2438904 h 2442374"/>
              <a:gd name="connsiteX16" fmla="*/ 246856 w 8816181"/>
              <a:gd name="connsiteY16" fmla="*/ 2292853 h 2442374"/>
              <a:gd name="connsiteX17" fmla="*/ 0 w 8816181"/>
              <a:gd name="connsiteY17" fmla="*/ 2329366 h 2442374"/>
              <a:gd name="connsiteX0" fmla="*/ 8816181 w 8816181"/>
              <a:gd name="connsiteY0" fmla="*/ 140204 h 2442374"/>
              <a:gd name="connsiteX1" fmla="*/ 8574881 w 8816181"/>
              <a:gd name="connsiteY1" fmla="*/ 216404 h 2442374"/>
              <a:gd name="connsiteX2" fmla="*/ 8378031 w 8816181"/>
              <a:gd name="connsiteY2" fmla="*/ 229104 h 2442374"/>
              <a:gd name="connsiteX3" fmla="*/ 8168481 w 8816181"/>
              <a:gd name="connsiteY3" fmla="*/ 114804 h 2442374"/>
              <a:gd name="connsiteX4" fmla="*/ 7933531 w 8816181"/>
              <a:gd name="connsiteY4" fmla="*/ 38604 h 2442374"/>
              <a:gd name="connsiteX5" fmla="*/ 7616031 w 8816181"/>
              <a:gd name="connsiteY5" fmla="*/ 504 h 2442374"/>
              <a:gd name="connsiteX6" fmla="*/ 7298531 w 8816181"/>
              <a:gd name="connsiteY6" fmla="*/ 64004 h 2442374"/>
              <a:gd name="connsiteX7" fmla="*/ 7006431 w 8816181"/>
              <a:gd name="connsiteY7" fmla="*/ 197354 h 2442374"/>
              <a:gd name="connsiteX8" fmla="*/ 6333331 w 8816181"/>
              <a:gd name="connsiteY8" fmla="*/ 686304 h 2442374"/>
              <a:gd name="connsiteX9" fmla="*/ 5844381 w 8816181"/>
              <a:gd name="connsiteY9" fmla="*/ 1149854 h 2442374"/>
              <a:gd name="connsiteX10" fmla="*/ 5545931 w 8816181"/>
              <a:gd name="connsiteY10" fmla="*/ 1295904 h 2442374"/>
              <a:gd name="connsiteX11" fmla="*/ 5139531 w 8816181"/>
              <a:gd name="connsiteY11" fmla="*/ 1378454 h 2442374"/>
              <a:gd name="connsiteX12" fmla="*/ 4561681 w 8816181"/>
              <a:gd name="connsiteY12" fmla="*/ 1321304 h 2442374"/>
              <a:gd name="connsiteX13" fmla="*/ 3894931 w 8816181"/>
              <a:gd name="connsiteY13" fmla="*/ 1403854 h 2442374"/>
              <a:gd name="connsiteX14" fmla="*/ 2434431 w 8816181"/>
              <a:gd name="connsiteY14" fmla="*/ 2140453 h 2442374"/>
              <a:gd name="connsiteX15" fmla="*/ 1558131 w 8816181"/>
              <a:gd name="connsiteY15" fmla="*/ 2438904 h 2442374"/>
              <a:gd name="connsiteX16" fmla="*/ 246856 w 8816181"/>
              <a:gd name="connsiteY16" fmla="*/ 2292853 h 2442374"/>
              <a:gd name="connsiteX17" fmla="*/ 0 w 8816181"/>
              <a:gd name="connsiteY17" fmla="*/ 2329366 h 2442374"/>
              <a:gd name="connsiteX0" fmla="*/ 8828088 w 8828088"/>
              <a:gd name="connsiteY0" fmla="*/ 140204 h 2442374"/>
              <a:gd name="connsiteX1" fmla="*/ 8586788 w 8828088"/>
              <a:gd name="connsiteY1" fmla="*/ 216404 h 2442374"/>
              <a:gd name="connsiteX2" fmla="*/ 8389938 w 8828088"/>
              <a:gd name="connsiteY2" fmla="*/ 229104 h 2442374"/>
              <a:gd name="connsiteX3" fmla="*/ 8180388 w 8828088"/>
              <a:gd name="connsiteY3" fmla="*/ 114804 h 2442374"/>
              <a:gd name="connsiteX4" fmla="*/ 7945438 w 8828088"/>
              <a:gd name="connsiteY4" fmla="*/ 38604 h 2442374"/>
              <a:gd name="connsiteX5" fmla="*/ 7627938 w 8828088"/>
              <a:gd name="connsiteY5" fmla="*/ 504 h 2442374"/>
              <a:gd name="connsiteX6" fmla="*/ 7310438 w 8828088"/>
              <a:gd name="connsiteY6" fmla="*/ 64004 h 2442374"/>
              <a:gd name="connsiteX7" fmla="*/ 7018338 w 8828088"/>
              <a:gd name="connsiteY7" fmla="*/ 197354 h 2442374"/>
              <a:gd name="connsiteX8" fmla="*/ 6345238 w 8828088"/>
              <a:gd name="connsiteY8" fmla="*/ 686304 h 2442374"/>
              <a:gd name="connsiteX9" fmla="*/ 5856288 w 8828088"/>
              <a:gd name="connsiteY9" fmla="*/ 1149854 h 2442374"/>
              <a:gd name="connsiteX10" fmla="*/ 5557838 w 8828088"/>
              <a:gd name="connsiteY10" fmla="*/ 1295904 h 2442374"/>
              <a:gd name="connsiteX11" fmla="*/ 5151438 w 8828088"/>
              <a:gd name="connsiteY11" fmla="*/ 1378454 h 2442374"/>
              <a:gd name="connsiteX12" fmla="*/ 4573588 w 8828088"/>
              <a:gd name="connsiteY12" fmla="*/ 1321304 h 2442374"/>
              <a:gd name="connsiteX13" fmla="*/ 3906838 w 8828088"/>
              <a:gd name="connsiteY13" fmla="*/ 1403854 h 2442374"/>
              <a:gd name="connsiteX14" fmla="*/ 2446338 w 8828088"/>
              <a:gd name="connsiteY14" fmla="*/ 2140453 h 2442374"/>
              <a:gd name="connsiteX15" fmla="*/ 1570038 w 8828088"/>
              <a:gd name="connsiteY15" fmla="*/ 2438904 h 2442374"/>
              <a:gd name="connsiteX16" fmla="*/ 258763 w 8828088"/>
              <a:gd name="connsiteY16" fmla="*/ 2292853 h 2442374"/>
              <a:gd name="connsiteX17" fmla="*/ 0 w 8828088"/>
              <a:gd name="connsiteY17" fmla="*/ 2403185 h 2442374"/>
              <a:gd name="connsiteX0" fmla="*/ 8828088 w 8828088"/>
              <a:gd name="connsiteY0" fmla="*/ 140204 h 2442374"/>
              <a:gd name="connsiteX1" fmla="*/ 8586788 w 8828088"/>
              <a:gd name="connsiteY1" fmla="*/ 216404 h 2442374"/>
              <a:gd name="connsiteX2" fmla="*/ 8389938 w 8828088"/>
              <a:gd name="connsiteY2" fmla="*/ 229104 h 2442374"/>
              <a:gd name="connsiteX3" fmla="*/ 8180388 w 8828088"/>
              <a:gd name="connsiteY3" fmla="*/ 114804 h 2442374"/>
              <a:gd name="connsiteX4" fmla="*/ 7945438 w 8828088"/>
              <a:gd name="connsiteY4" fmla="*/ 38604 h 2442374"/>
              <a:gd name="connsiteX5" fmla="*/ 7627938 w 8828088"/>
              <a:gd name="connsiteY5" fmla="*/ 504 h 2442374"/>
              <a:gd name="connsiteX6" fmla="*/ 7310438 w 8828088"/>
              <a:gd name="connsiteY6" fmla="*/ 64004 h 2442374"/>
              <a:gd name="connsiteX7" fmla="*/ 7018338 w 8828088"/>
              <a:gd name="connsiteY7" fmla="*/ 197354 h 2442374"/>
              <a:gd name="connsiteX8" fmla="*/ 6345238 w 8828088"/>
              <a:gd name="connsiteY8" fmla="*/ 686304 h 2442374"/>
              <a:gd name="connsiteX9" fmla="*/ 5856288 w 8828088"/>
              <a:gd name="connsiteY9" fmla="*/ 1149854 h 2442374"/>
              <a:gd name="connsiteX10" fmla="*/ 5557838 w 8828088"/>
              <a:gd name="connsiteY10" fmla="*/ 1295904 h 2442374"/>
              <a:gd name="connsiteX11" fmla="*/ 5151438 w 8828088"/>
              <a:gd name="connsiteY11" fmla="*/ 1378454 h 2442374"/>
              <a:gd name="connsiteX12" fmla="*/ 4573588 w 8828088"/>
              <a:gd name="connsiteY12" fmla="*/ 1321304 h 2442374"/>
              <a:gd name="connsiteX13" fmla="*/ 3906838 w 8828088"/>
              <a:gd name="connsiteY13" fmla="*/ 1403854 h 2442374"/>
              <a:gd name="connsiteX14" fmla="*/ 2446338 w 8828088"/>
              <a:gd name="connsiteY14" fmla="*/ 2140453 h 2442374"/>
              <a:gd name="connsiteX15" fmla="*/ 1570038 w 8828088"/>
              <a:gd name="connsiteY15" fmla="*/ 2438904 h 2442374"/>
              <a:gd name="connsiteX16" fmla="*/ 258763 w 8828088"/>
              <a:gd name="connsiteY16" fmla="*/ 2292853 h 2442374"/>
              <a:gd name="connsiteX17" fmla="*/ 0 w 8828088"/>
              <a:gd name="connsiteY17" fmla="*/ 2403185 h 2442374"/>
              <a:gd name="connsiteX0" fmla="*/ 8828088 w 8828088"/>
              <a:gd name="connsiteY0" fmla="*/ 140204 h 2442374"/>
              <a:gd name="connsiteX1" fmla="*/ 8586788 w 8828088"/>
              <a:gd name="connsiteY1" fmla="*/ 216404 h 2442374"/>
              <a:gd name="connsiteX2" fmla="*/ 8389938 w 8828088"/>
              <a:gd name="connsiteY2" fmla="*/ 229104 h 2442374"/>
              <a:gd name="connsiteX3" fmla="*/ 8180388 w 8828088"/>
              <a:gd name="connsiteY3" fmla="*/ 114804 h 2442374"/>
              <a:gd name="connsiteX4" fmla="*/ 7945438 w 8828088"/>
              <a:gd name="connsiteY4" fmla="*/ 38604 h 2442374"/>
              <a:gd name="connsiteX5" fmla="*/ 7627938 w 8828088"/>
              <a:gd name="connsiteY5" fmla="*/ 504 h 2442374"/>
              <a:gd name="connsiteX6" fmla="*/ 7310438 w 8828088"/>
              <a:gd name="connsiteY6" fmla="*/ 64004 h 2442374"/>
              <a:gd name="connsiteX7" fmla="*/ 7018338 w 8828088"/>
              <a:gd name="connsiteY7" fmla="*/ 197354 h 2442374"/>
              <a:gd name="connsiteX8" fmla="*/ 6345238 w 8828088"/>
              <a:gd name="connsiteY8" fmla="*/ 686304 h 2442374"/>
              <a:gd name="connsiteX9" fmla="*/ 5856288 w 8828088"/>
              <a:gd name="connsiteY9" fmla="*/ 1149854 h 2442374"/>
              <a:gd name="connsiteX10" fmla="*/ 5557838 w 8828088"/>
              <a:gd name="connsiteY10" fmla="*/ 1295904 h 2442374"/>
              <a:gd name="connsiteX11" fmla="*/ 5151438 w 8828088"/>
              <a:gd name="connsiteY11" fmla="*/ 1378454 h 2442374"/>
              <a:gd name="connsiteX12" fmla="*/ 4573588 w 8828088"/>
              <a:gd name="connsiteY12" fmla="*/ 1321304 h 2442374"/>
              <a:gd name="connsiteX13" fmla="*/ 3906838 w 8828088"/>
              <a:gd name="connsiteY13" fmla="*/ 1403854 h 2442374"/>
              <a:gd name="connsiteX14" fmla="*/ 2446338 w 8828088"/>
              <a:gd name="connsiteY14" fmla="*/ 2140453 h 2442374"/>
              <a:gd name="connsiteX15" fmla="*/ 1570038 w 8828088"/>
              <a:gd name="connsiteY15" fmla="*/ 2438904 h 2442374"/>
              <a:gd name="connsiteX16" fmla="*/ 258763 w 8828088"/>
              <a:gd name="connsiteY16" fmla="*/ 2292853 h 2442374"/>
              <a:gd name="connsiteX17" fmla="*/ 0 w 8828088"/>
              <a:gd name="connsiteY17" fmla="*/ 2403185 h 2442374"/>
              <a:gd name="connsiteX0" fmla="*/ 8792369 w 8792369"/>
              <a:gd name="connsiteY0" fmla="*/ 140204 h 2442374"/>
              <a:gd name="connsiteX1" fmla="*/ 8551069 w 8792369"/>
              <a:gd name="connsiteY1" fmla="*/ 216404 h 2442374"/>
              <a:gd name="connsiteX2" fmla="*/ 8354219 w 8792369"/>
              <a:gd name="connsiteY2" fmla="*/ 229104 h 2442374"/>
              <a:gd name="connsiteX3" fmla="*/ 8144669 w 8792369"/>
              <a:gd name="connsiteY3" fmla="*/ 114804 h 2442374"/>
              <a:gd name="connsiteX4" fmla="*/ 7909719 w 8792369"/>
              <a:gd name="connsiteY4" fmla="*/ 38604 h 2442374"/>
              <a:gd name="connsiteX5" fmla="*/ 7592219 w 8792369"/>
              <a:gd name="connsiteY5" fmla="*/ 504 h 2442374"/>
              <a:gd name="connsiteX6" fmla="*/ 7274719 w 8792369"/>
              <a:gd name="connsiteY6" fmla="*/ 64004 h 2442374"/>
              <a:gd name="connsiteX7" fmla="*/ 6982619 w 8792369"/>
              <a:gd name="connsiteY7" fmla="*/ 197354 h 2442374"/>
              <a:gd name="connsiteX8" fmla="*/ 6309519 w 8792369"/>
              <a:gd name="connsiteY8" fmla="*/ 686304 h 2442374"/>
              <a:gd name="connsiteX9" fmla="*/ 5820569 w 8792369"/>
              <a:gd name="connsiteY9" fmla="*/ 1149854 h 2442374"/>
              <a:gd name="connsiteX10" fmla="*/ 5522119 w 8792369"/>
              <a:gd name="connsiteY10" fmla="*/ 1295904 h 2442374"/>
              <a:gd name="connsiteX11" fmla="*/ 5115719 w 8792369"/>
              <a:gd name="connsiteY11" fmla="*/ 1378454 h 2442374"/>
              <a:gd name="connsiteX12" fmla="*/ 4537869 w 8792369"/>
              <a:gd name="connsiteY12" fmla="*/ 1321304 h 2442374"/>
              <a:gd name="connsiteX13" fmla="*/ 3871119 w 8792369"/>
              <a:gd name="connsiteY13" fmla="*/ 1403854 h 2442374"/>
              <a:gd name="connsiteX14" fmla="*/ 2410619 w 8792369"/>
              <a:gd name="connsiteY14" fmla="*/ 2140453 h 2442374"/>
              <a:gd name="connsiteX15" fmla="*/ 1534319 w 8792369"/>
              <a:gd name="connsiteY15" fmla="*/ 2438904 h 2442374"/>
              <a:gd name="connsiteX16" fmla="*/ 223044 w 8792369"/>
              <a:gd name="connsiteY16" fmla="*/ 2292853 h 2442374"/>
              <a:gd name="connsiteX17" fmla="*/ 0 w 8792369"/>
              <a:gd name="connsiteY17" fmla="*/ 2338892 h 2442374"/>
              <a:gd name="connsiteX0" fmla="*/ 8787607 w 8787607"/>
              <a:gd name="connsiteY0" fmla="*/ 140204 h 2442374"/>
              <a:gd name="connsiteX1" fmla="*/ 8546307 w 8787607"/>
              <a:gd name="connsiteY1" fmla="*/ 216404 h 2442374"/>
              <a:gd name="connsiteX2" fmla="*/ 8349457 w 8787607"/>
              <a:gd name="connsiteY2" fmla="*/ 229104 h 2442374"/>
              <a:gd name="connsiteX3" fmla="*/ 8139907 w 8787607"/>
              <a:gd name="connsiteY3" fmla="*/ 114804 h 2442374"/>
              <a:gd name="connsiteX4" fmla="*/ 7904957 w 8787607"/>
              <a:gd name="connsiteY4" fmla="*/ 38604 h 2442374"/>
              <a:gd name="connsiteX5" fmla="*/ 7587457 w 8787607"/>
              <a:gd name="connsiteY5" fmla="*/ 504 h 2442374"/>
              <a:gd name="connsiteX6" fmla="*/ 7269957 w 8787607"/>
              <a:gd name="connsiteY6" fmla="*/ 64004 h 2442374"/>
              <a:gd name="connsiteX7" fmla="*/ 6977857 w 8787607"/>
              <a:gd name="connsiteY7" fmla="*/ 197354 h 2442374"/>
              <a:gd name="connsiteX8" fmla="*/ 6304757 w 8787607"/>
              <a:gd name="connsiteY8" fmla="*/ 686304 h 2442374"/>
              <a:gd name="connsiteX9" fmla="*/ 5815807 w 8787607"/>
              <a:gd name="connsiteY9" fmla="*/ 1149854 h 2442374"/>
              <a:gd name="connsiteX10" fmla="*/ 5517357 w 8787607"/>
              <a:gd name="connsiteY10" fmla="*/ 1295904 h 2442374"/>
              <a:gd name="connsiteX11" fmla="*/ 5110957 w 8787607"/>
              <a:gd name="connsiteY11" fmla="*/ 1378454 h 2442374"/>
              <a:gd name="connsiteX12" fmla="*/ 4533107 w 8787607"/>
              <a:gd name="connsiteY12" fmla="*/ 1321304 h 2442374"/>
              <a:gd name="connsiteX13" fmla="*/ 3866357 w 8787607"/>
              <a:gd name="connsiteY13" fmla="*/ 1403854 h 2442374"/>
              <a:gd name="connsiteX14" fmla="*/ 2405857 w 8787607"/>
              <a:gd name="connsiteY14" fmla="*/ 2140453 h 2442374"/>
              <a:gd name="connsiteX15" fmla="*/ 1529557 w 8787607"/>
              <a:gd name="connsiteY15" fmla="*/ 2438904 h 2442374"/>
              <a:gd name="connsiteX16" fmla="*/ 218282 w 8787607"/>
              <a:gd name="connsiteY16" fmla="*/ 2292853 h 2442374"/>
              <a:gd name="connsiteX17" fmla="*/ 0 w 8787607"/>
              <a:gd name="connsiteY17" fmla="*/ 2357942 h 2442374"/>
              <a:gd name="connsiteX0" fmla="*/ 8787607 w 8787607"/>
              <a:gd name="connsiteY0" fmla="*/ 140204 h 2442374"/>
              <a:gd name="connsiteX1" fmla="*/ 8546307 w 8787607"/>
              <a:gd name="connsiteY1" fmla="*/ 216404 h 2442374"/>
              <a:gd name="connsiteX2" fmla="*/ 8349457 w 8787607"/>
              <a:gd name="connsiteY2" fmla="*/ 229104 h 2442374"/>
              <a:gd name="connsiteX3" fmla="*/ 8139907 w 8787607"/>
              <a:gd name="connsiteY3" fmla="*/ 114804 h 2442374"/>
              <a:gd name="connsiteX4" fmla="*/ 7904957 w 8787607"/>
              <a:gd name="connsiteY4" fmla="*/ 38604 h 2442374"/>
              <a:gd name="connsiteX5" fmla="*/ 7587457 w 8787607"/>
              <a:gd name="connsiteY5" fmla="*/ 504 h 2442374"/>
              <a:gd name="connsiteX6" fmla="*/ 7269957 w 8787607"/>
              <a:gd name="connsiteY6" fmla="*/ 64004 h 2442374"/>
              <a:gd name="connsiteX7" fmla="*/ 6977857 w 8787607"/>
              <a:gd name="connsiteY7" fmla="*/ 197354 h 2442374"/>
              <a:gd name="connsiteX8" fmla="*/ 6304757 w 8787607"/>
              <a:gd name="connsiteY8" fmla="*/ 686304 h 2442374"/>
              <a:gd name="connsiteX9" fmla="*/ 5815807 w 8787607"/>
              <a:gd name="connsiteY9" fmla="*/ 1149854 h 2442374"/>
              <a:gd name="connsiteX10" fmla="*/ 5517357 w 8787607"/>
              <a:gd name="connsiteY10" fmla="*/ 1295904 h 2442374"/>
              <a:gd name="connsiteX11" fmla="*/ 5110957 w 8787607"/>
              <a:gd name="connsiteY11" fmla="*/ 1378454 h 2442374"/>
              <a:gd name="connsiteX12" fmla="*/ 4533107 w 8787607"/>
              <a:gd name="connsiteY12" fmla="*/ 1321304 h 2442374"/>
              <a:gd name="connsiteX13" fmla="*/ 3866357 w 8787607"/>
              <a:gd name="connsiteY13" fmla="*/ 1403854 h 2442374"/>
              <a:gd name="connsiteX14" fmla="*/ 2405857 w 8787607"/>
              <a:gd name="connsiteY14" fmla="*/ 2140453 h 2442374"/>
              <a:gd name="connsiteX15" fmla="*/ 1529557 w 8787607"/>
              <a:gd name="connsiteY15" fmla="*/ 2438904 h 2442374"/>
              <a:gd name="connsiteX16" fmla="*/ 218282 w 8787607"/>
              <a:gd name="connsiteY16" fmla="*/ 2292853 h 2442374"/>
              <a:gd name="connsiteX17" fmla="*/ 0 w 8787607"/>
              <a:gd name="connsiteY17" fmla="*/ 2357942 h 2442374"/>
              <a:gd name="connsiteX0" fmla="*/ 8787607 w 8787607"/>
              <a:gd name="connsiteY0" fmla="*/ 140204 h 2442374"/>
              <a:gd name="connsiteX1" fmla="*/ 8546307 w 8787607"/>
              <a:gd name="connsiteY1" fmla="*/ 216404 h 2442374"/>
              <a:gd name="connsiteX2" fmla="*/ 8349457 w 8787607"/>
              <a:gd name="connsiteY2" fmla="*/ 229104 h 2442374"/>
              <a:gd name="connsiteX3" fmla="*/ 8139907 w 8787607"/>
              <a:gd name="connsiteY3" fmla="*/ 114804 h 2442374"/>
              <a:gd name="connsiteX4" fmla="*/ 7904957 w 8787607"/>
              <a:gd name="connsiteY4" fmla="*/ 38604 h 2442374"/>
              <a:gd name="connsiteX5" fmla="*/ 7587457 w 8787607"/>
              <a:gd name="connsiteY5" fmla="*/ 504 h 2442374"/>
              <a:gd name="connsiteX6" fmla="*/ 7269957 w 8787607"/>
              <a:gd name="connsiteY6" fmla="*/ 64004 h 2442374"/>
              <a:gd name="connsiteX7" fmla="*/ 6977857 w 8787607"/>
              <a:gd name="connsiteY7" fmla="*/ 197354 h 2442374"/>
              <a:gd name="connsiteX8" fmla="*/ 6304757 w 8787607"/>
              <a:gd name="connsiteY8" fmla="*/ 686304 h 2442374"/>
              <a:gd name="connsiteX9" fmla="*/ 5815807 w 8787607"/>
              <a:gd name="connsiteY9" fmla="*/ 1149854 h 2442374"/>
              <a:gd name="connsiteX10" fmla="*/ 5517357 w 8787607"/>
              <a:gd name="connsiteY10" fmla="*/ 1295904 h 2442374"/>
              <a:gd name="connsiteX11" fmla="*/ 5110957 w 8787607"/>
              <a:gd name="connsiteY11" fmla="*/ 1378454 h 2442374"/>
              <a:gd name="connsiteX12" fmla="*/ 4533107 w 8787607"/>
              <a:gd name="connsiteY12" fmla="*/ 1321304 h 2442374"/>
              <a:gd name="connsiteX13" fmla="*/ 3866357 w 8787607"/>
              <a:gd name="connsiteY13" fmla="*/ 1403854 h 2442374"/>
              <a:gd name="connsiteX14" fmla="*/ 2405857 w 8787607"/>
              <a:gd name="connsiteY14" fmla="*/ 2140453 h 2442374"/>
              <a:gd name="connsiteX15" fmla="*/ 1529557 w 8787607"/>
              <a:gd name="connsiteY15" fmla="*/ 2438904 h 2442374"/>
              <a:gd name="connsiteX16" fmla="*/ 218282 w 8787607"/>
              <a:gd name="connsiteY16" fmla="*/ 2292853 h 2442374"/>
              <a:gd name="connsiteX17" fmla="*/ 0 w 8787607"/>
              <a:gd name="connsiteY17" fmla="*/ 2357942 h 2442374"/>
              <a:gd name="connsiteX0" fmla="*/ 8809155 w 8809155"/>
              <a:gd name="connsiteY0" fmla="*/ 140204 h 2442374"/>
              <a:gd name="connsiteX1" fmla="*/ 8567855 w 8809155"/>
              <a:gd name="connsiteY1" fmla="*/ 216404 h 2442374"/>
              <a:gd name="connsiteX2" fmla="*/ 8371005 w 8809155"/>
              <a:gd name="connsiteY2" fmla="*/ 229104 h 2442374"/>
              <a:gd name="connsiteX3" fmla="*/ 8161455 w 8809155"/>
              <a:gd name="connsiteY3" fmla="*/ 114804 h 2442374"/>
              <a:gd name="connsiteX4" fmla="*/ 7926505 w 8809155"/>
              <a:gd name="connsiteY4" fmla="*/ 38604 h 2442374"/>
              <a:gd name="connsiteX5" fmla="*/ 7609005 w 8809155"/>
              <a:gd name="connsiteY5" fmla="*/ 504 h 2442374"/>
              <a:gd name="connsiteX6" fmla="*/ 7291505 w 8809155"/>
              <a:gd name="connsiteY6" fmla="*/ 64004 h 2442374"/>
              <a:gd name="connsiteX7" fmla="*/ 6999405 w 8809155"/>
              <a:gd name="connsiteY7" fmla="*/ 197354 h 2442374"/>
              <a:gd name="connsiteX8" fmla="*/ 6326305 w 8809155"/>
              <a:gd name="connsiteY8" fmla="*/ 686304 h 2442374"/>
              <a:gd name="connsiteX9" fmla="*/ 5837355 w 8809155"/>
              <a:gd name="connsiteY9" fmla="*/ 1149854 h 2442374"/>
              <a:gd name="connsiteX10" fmla="*/ 5538905 w 8809155"/>
              <a:gd name="connsiteY10" fmla="*/ 1295904 h 2442374"/>
              <a:gd name="connsiteX11" fmla="*/ 5132505 w 8809155"/>
              <a:gd name="connsiteY11" fmla="*/ 1378454 h 2442374"/>
              <a:gd name="connsiteX12" fmla="*/ 4554655 w 8809155"/>
              <a:gd name="connsiteY12" fmla="*/ 1321304 h 2442374"/>
              <a:gd name="connsiteX13" fmla="*/ 3887905 w 8809155"/>
              <a:gd name="connsiteY13" fmla="*/ 1403854 h 2442374"/>
              <a:gd name="connsiteX14" fmla="*/ 2427405 w 8809155"/>
              <a:gd name="connsiteY14" fmla="*/ 2140453 h 2442374"/>
              <a:gd name="connsiteX15" fmla="*/ 1551105 w 8809155"/>
              <a:gd name="connsiteY15" fmla="*/ 2438904 h 2442374"/>
              <a:gd name="connsiteX16" fmla="*/ 239830 w 8809155"/>
              <a:gd name="connsiteY16" fmla="*/ 2292853 h 2442374"/>
              <a:gd name="connsiteX17" fmla="*/ 21548 w 8809155"/>
              <a:gd name="connsiteY17" fmla="*/ 2357942 h 2442374"/>
              <a:gd name="connsiteX0" fmla="*/ 8795287 w 8795287"/>
              <a:gd name="connsiteY0" fmla="*/ 140204 h 2442374"/>
              <a:gd name="connsiteX1" fmla="*/ 8553987 w 8795287"/>
              <a:gd name="connsiteY1" fmla="*/ 216404 h 2442374"/>
              <a:gd name="connsiteX2" fmla="*/ 8357137 w 8795287"/>
              <a:gd name="connsiteY2" fmla="*/ 229104 h 2442374"/>
              <a:gd name="connsiteX3" fmla="*/ 8147587 w 8795287"/>
              <a:gd name="connsiteY3" fmla="*/ 114804 h 2442374"/>
              <a:gd name="connsiteX4" fmla="*/ 7912637 w 8795287"/>
              <a:gd name="connsiteY4" fmla="*/ 38604 h 2442374"/>
              <a:gd name="connsiteX5" fmla="*/ 7595137 w 8795287"/>
              <a:gd name="connsiteY5" fmla="*/ 504 h 2442374"/>
              <a:gd name="connsiteX6" fmla="*/ 7277637 w 8795287"/>
              <a:gd name="connsiteY6" fmla="*/ 64004 h 2442374"/>
              <a:gd name="connsiteX7" fmla="*/ 6985537 w 8795287"/>
              <a:gd name="connsiteY7" fmla="*/ 197354 h 2442374"/>
              <a:gd name="connsiteX8" fmla="*/ 6312437 w 8795287"/>
              <a:gd name="connsiteY8" fmla="*/ 686304 h 2442374"/>
              <a:gd name="connsiteX9" fmla="*/ 5823487 w 8795287"/>
              <a:gd name="connsiteY9" fmla="*/ 1149854 h 2442374"/>
              <a:gd name="connsiteX10" fmla="*/ 5525037 w 8795287"/>
              <a:gd name="connsiteY10" fmla="*/ 1295904 h 2442374"/>
              <a:gd name="connsiteX11" fmla="*/ 5118637 w 8795287"/>
              <a:gd name="connsiteY11" fmla="*/ 1378454 h 2442374"/>
              <a:gd name="connsiteX12" fmla="*/ 4540787 w 8795287"/>
              <a:gd name="connsiteY12" fmla="*/ 1321304 h 2442374"/>
              <a:gd name="connsiteX13" fmla="*/ 3874037 w 8795287"/>
              <a:gd name="connsiteY13" fmla="*/ 1403854 h 2442374"/>
              <a:gd name="connsiteX14" fmla="*/ 2413537 w 8795287"/>
              <a:gd name="connsiteY14" fmla="*/ 2140453 h 2442374"/>
              <a:gd name="connsiteX15" fmla="*/ 1537237 w 8795287"/>
              <a:gd name="connsiteY15" fmla="*/ 2438904 h 2442374"/>
              <a:gd name="connsiteX16" fmla="*/ 225962 w 8795287"/>
              <a:gd name="connsiteY16" fmla="*/ 2292853 h 2442374"/>
              <a:gd name="connsiteX17" fmla="*/ 7680 w 8795287"/>
              <a:gd name="connsiteY17" fmla="*/ 2357942 h 2442374"/>
              <a:gd name="connsiteX0" fmla="*/ 8795287 w 8795287"/>
              <a:gd name="connsiteY0" fmla="*/ 140204 h 2442374"/>
              <a:gd name="connsiteX1" fmla="*/ 8553987 w 8795287"/>
              <a:gd name="connsiteY1" fmla="*/ 216404 h 2442374"/>
              <a:gd name="connsiteX2" fmla="*/ 8357137 w 8795287"/>
              <a:gd name="connsiteY2" fmla="*/ 229104 h 2442374"/>
              <a:gd name="connsiteX3" fmla="*/ 8147587 w 8795287"/>
              <a:gd name="connsiteY3" fmla="*/ 114804 h 2442374"/>
              <a:gd name="connsiteX4" fmla="*/ 7912637 w 8795287"/>
              <a:gd name="connsiteY4" fmla="*/ 38604 h 2442374"/>
              <a:gd name="connsiteX5" fmla="*/ 7595137 w 8795287"/>
              <a:gd name="connsiteY5" fmla="*/ 504 h 2442374"/>
              <a:gd name="connsiteX6" fmla="*/ 7277637 w 8795287"/>
              <a:gd name="connsiteY6" fmla="*/ 64004 h 2442374"/>
              <a:gd name="connsiteX7" fmla="*/ 6985537 w 8795287"/>
              <a:gd name="connsiteY7" fmla="*/ 197354 h 2442374"/>
              <a:gd name="connsiteX8" fmla="*/ 6312437 w 8795287"/>
              <a:gd name="connsiteY8" fmla="*/ 686304 h 2442374"/>
              <a:gd name="connsiteX9" fmla="*/ 5823487 w 8795287"/>
              <a:gd name="connsiteY9" fmla="*/ 1149854 h 2442374"/>
              <a:gd name="connsiteX10" fmla="*/ 5525037 w 8795287"/>
              <a:gd name="connsiteY10" fmla="*/ 1295904 h 2442374"/>
              <a:gd name="connsiteX11" fmla="*/ 5118637 w 8795287"/>
              <a:gd name="connsiteY11" fmla="*/ 1378454 h 2442374"/>
              <a:gd name="connsiteX12" fmla="*/ 4540787 w 8795287"/>
              <a:gd name="connsiteY12" fmla="*/ 1321304 h 2442374"/>
              <a:gd name="connsiteX13" fmla="*/ 3874037 w 8795287"/>
              <a:gd name="connsiteY13" fmla="*/ 1403854 h 2442374"/>
              <a:gd name="connsiteX14" fmla="*/ 2413537 w 8795287"/>
              <a:gd name="connsiteY14" fmla="*/ 2140453 h 2442374"/>
              <a:gd name="connsiteX15" fmla="*/ 1537237 w 8795287"/>
              <a:gd name="connsiteY15" fmla="*/ 2438904 h 2442374"/>
              <a:gd name="connsiteX16" fmla="*/ 225962 w 8795287"/>
              <a:gd name="connsiteY16" fmla="*/ 2292853 h 2442374"/>
              <a:gd name="connsiteX17" fmla="*/ 7680 w 8795287"/>
              <a:gd name="connsiteY17" fmla="*/ 2350799 h 2442374"/>
              <a:gd name="connsiteX0" fmla="*/ 8788401 w 8788401"/>
              <a:gd name="connsiteY0" fmla="*/ 140204 h 2442374"/>
              <a:gd name="connsiteX1" fmla="*/ 8547101 w 8788401"/>
              <a:gd name="connsiteY1" fmla="*/ 216404 h 2442374"/>
              <a:gd name="connsiteX2" fmla="*/ 8350251 w 8788401"/>
              <a:gd name="connsiteY2" fmla="*/ 229104 h 2442374"/>
              <a:gd name="connsiteX3" fmla="*/ 8140701 w 8788401"/>
              <a:gd name="connsiteY3" fmla="*/ 114804 h 2442374"/>
              <a:gd name="connsiteX4" fmla="*/ 7905751 w 8788401"/>
              <a:gd name="connsiteY4" fmla="*/ 38604 h 2442374"/>
              <a:gd name="connsiteX5" fmla="*/ 7588251 w 8788401"/>
              <a:gd name="connsiteY5" fmla="*/ 504 h 2442374"/>
              <a:gd name="connsiteX6" fmla="*/ 7270751 w 8788401"/>
              <a:gd name="connsiteY6" fmla="*/ 64004 h 2442374"/>
              <a:gd name="connsiteX7" fmla="*/ 6978651 w 8788401"/>
              <a:gd name="connsiteY7" fmla="*/ 197354 h 2442374"/>
              <a:gd name="connsiteX8" fmla="*/ 6305551 w 8788401"/>
              <a:gd name="connsiteY8" fmla="*/ 686304 h 2442374"/>
              <a:gd name="connsiteX9" fmla="*/ 5816601 w 8788401"/>
              <a:gd name="connsiteY9" fmla="*/ 1149854 h 2442374"/>
              <a:gd name="connsiteX10" fmla="*/ 5518151 w 8788401"/>
              <a:gd name="connsiteY10" fmla="*/ 1295904 h 2442374"/>
              <a:gd name="connsiteX11" fmla="*/ 5111751 w 8788401"/>
              <a:gd name="connsiteY11" fmla="*/ 1378454 h 2442374"/>
              <a:gd name="connsiteX12" fmla="*/ 4533901 w 8788401"/>
              <a:gd name="connsiteY12" fmla="*/ 1321304 h 2442374"/>
              <a:gd name="connsiteX13" fmla="*/ 3867151 w 8788401"/>
              <a:gd name="connsiteY13" fmla="*/ 1403854 h 2442374"/>
              <a:gd name="connsiteX14" fmla="*/ 2406651 w 8788401"/>
              <a:gd name="connsiteY14" fmla="*/ 2140453 h 2442374"/>
              <a:gd name="connsiteX15" fmla="*/ 1530351 w 8788401"/>
              <a:gd name="connsiteY15" fmla="*/ 2438904 h 2442374"/>
              <a:gd name="connsiteX16" fmla="*/ 219076 w 8788401"/>
              <a:gd name="connsiteY16" fmla="*/ 2292853 h 2442374"/>
              <a:gd name="connsiteX17" fmla="*/ 794 w 8788401"/>
              <a:gd name="connsiteY17" fmla="*/ 2350799 h 2442374"/>
              <a:gd name="connsiteX0" fmla="*/ 8569325 w 8569325"/>
              <a:gd name="connsiteY0" fmla="*/ 140204 h 2442374"/>
              <a:gd name="connsiteX1" fmla="*/ 8328025 w 8569325"/>
              <a:gd name="connsiteY1" fmla="*/ 216404 h 2442374"/>
              <a:gd name="connsiteX2" fmla="*/ 8131175 w 8569325"/>
              <a:gd name="connsiteY2" fmla="*/ 229104 h 2442374"/>
              <a:gd name="connsiteX3" fmla="*/ 7921625 w 8569325"/>
              <a:gd name="connsiteY3" fmla="*/ 114804 h 2442374"/>
              <a:gd name="connsiteX4" fmla="*/ 7686675 w 8569325"/>
              <a:gd name="connsiteY4" fmla="*/ 38604 h 2442374"/>
              <a:gd name="connsiteX5" fmla="*/ 7369175 w 8569325"/>
              <a:gd name="connsiteY5" fmla="*/ 504 h 2442374"/>
              <a:gd name="connsiteX6" fmla="*/ 7051675 w 8569325"/>
              <a:gd name="connsiteY6" fmla="*/ 64004 h 2442374"/>
              <a:gd name="connsiteX7" fmla="*/ 6759575 w 8569325"/>
              <a:gd name="connsiteY7" fmla="*/ 197354 h 2442374"/>
              <a:gd name="connsiteX8" fmla="*/ 6086475 w 8569325"/>
              <a:gd name="connsiteY8" fmla="*/ 686304 h 2442374"/>
              <a:gd name="connsiteX9" fmla="*/ 5597525 w 8569325"/>
              <a:gd name="connsiteY9" fmla="*/ 1149854 h 2442374"/>
              <a:gd name="connsiteX10" fmla="*/ 5299075 w 8569325"/>
              <a:gd name="connsiteY10" fmla="*/ 1295904 h 2442374"/>
              <a:gd name="connsiteX11" fmla="*/ 4892675 w 8569325"/>
              <a:gd name="connsiteY11" fmla="*/ 1378454 h 2442374"/>
              <a:gd name="connsiteX12" fmla="*/ 4314825 w 8569325"/>
              <a:gd name="connsiteY12" fmla="*/ 1321304 h 2442374"/>
              <a:gd name="connsiteX13" fmla="*/ 3648075 w 8569325"/>
              <a:gd name="connsiteY13" fmla="*/ 1403854 h 2442374"/>
              <a:gd name="connsiteX14" fmla="*/ 2187575 w 8569325"/>
              <a:gd name="connsiteY14" fmla="*/ 2140453 h 2442374"/>
              <a:gd name="connsiteX15" fmla="*/ 1311275 w 8569325"/>
              <a:gd name="connsiteY15" fmla="*/ 2438904 h 2442374"/>
              <a:gd name="connsiteX16" fmla="*/ 0 w 8569325"/>
              <a:gd name="connsiteY16" fmla="*/ 2292853 h 2442374"/>
              <a:gd name="connsiteX0" fmla="*/ 8569325 w 8569325"/>
              <a:gd name="connsiteY0" fmla="*/ 140204 h 2442374"/>
              <a:gd name="connsiteX1" fmla="*/ 8328025 w 8569325"/>
              <a:gd name="connsiteY1" fmla="*/ 216404 h 2442374"/>
              <a:gd name="connsiteX2" fmla="*/ 8131175 w 8569325"/>
              <a:gd name="connsiteY2" fmla="*/ 229104 h 2442374"/>
              <a:gd name="connsiteX3" fmla="*/ 7921625 w 8569325"/>
              <a:gd name="connsiteY3" fmla="*/ 114804 h 2442374"/>
              <a:gd name="connsiteX4" fmla="*/ 7686675 w 8569325"/>
              <a:gd name="connsiteY4" fmla="*/ 38604 h 2442374"/>
              <a:gd name="connsiteX5" fmla="*/ 7369175 w 8569325"/>
              <a:gd name="connsiteY5" fmla="*/ 504 h 2442374"/>
              <a:gd name="connsiteX6" fmla="*/ 7051675 w 8569325"/>
              <a:gd name="connsiteY6" fmla="*/ 64004 h 2442374"/>
              <a:gd name="connsiteX7" fmla="*/ 6759575 w 8569325"/>
              <a:gd name="connsiteY7" fmla="*/ 197354 h 2442374"/>
              <a:gd name="connsiteX8" fmla="*/ 6086475 w 8569325"/>
              <a:gd name="connsiteY8" fmla="*/ 686304 h 2442374"/>
              <a:gd name="connsiteX9" fmla="*/ 5597525 w 8569325"/>
              <a:gd name="connsiteY9" fmla="*/ 1149854 h 2442374"/>
              <a:gd name="connsiteX10" fmla="*/ 5299075 w 8569325"/>
              <a:gd name="connsiteY10" fmla="*/ 1295904 h 2442374"/>
              <a:gd name="connsiteX11" fmla="*/ 4892675 w 8569325"/>
              <a:gd name="connsiteY11" fmla="*/ 1378454 h 2442374"/>
              <a:gd name="connsiteX12" fmla="*/ 3648075 w 8569325"/>
              <a:gd name="connsiteY12" fmla="*/ 1403854 h 2442374"/>
              <a:gd name="connsiteX13" fmla="*/ 2187575 w 8569325"/>
              <a:gd name="connsiteY13" fmla="*/ 2140453 h 2442374"/>
              <a:gd name="connsiteX14" fmla="*/ 1311275 w 8569325"/>
              <a:gd name="connsiteY14" fmla="*/ 2438904 h 2442374"/>
              <a:gd name="connsiteX15" fmla="*/ 0 w 8569325"/>
              <a:gd name="connsiteY15" fmla="*/ 2292853 h 2442374"/>
              <a:gd name="connsiteX0" fmla="*/ 7258050 w 7258050"/>
              <a:gd name="connsiteY0" fmla="*/ 140204 h 2438904"/>
              <a:gd name="connsiteX1" fmla="*/ 7016750 w 7258050"/>
              <a:gd name="connsiteY1" fmla="*/ 216404 h 2438904"/>
              <a:gd name="connsiteX2" fmla="*/ 6819900 w 7258050"/>
              <a:gd name="connsiteY2" fmla="*/ 229104 h 2438904"/>
              <a:gd name="connsiteX3" fmla="*/ 6610350 w 7258050"/>
              <a:gd name="connsiteY3" fmla="*/ 114804 h 2438904"/>
              <a:gd name="connsiteX4" fmla="*/ 6375400 w 7258050"/>
              <a:gd name="connsiteY4" fmla="*/ 38604 h 2438904"/>
              <a:gd name="connsiteX5" fmla="*/ 6057900 w 7258050"/>
              <a:gd name="connsiteY5" fmla="*/ 504 h 2438904"/>
              <a:gd name="connsiteX6" fmla="*/ 5740400 w 7258050"/>
              <a:gd name="connsiteY6" fmla="*/ 64004 h 2438904"/>
              <a:gd name="connsiteX7" fmla="*/ 5448300 w 7258050"/>
              <a:gd name="connsiteY7" fmla="*/ 197354 h 2438904"/>
              <a:gd name="connsiteX8" fmla="*/ 4775200 w 7258050"/>
              <a:gd name="connsiteY8" fmla="*/ 686304 h 2438904"/>
              <a:gd name="connsiteX9" fmla="*/ 4286250 w 7258050"/>
              <a:gd name="connsiteY9" fmla="*/ 1149854 h 2438904"/>
              <a:gd name="connsiteX10" fmla="*/ 3987800 w 7258050"/>
              <a:gd name="connsiteY10" fmla="*/ 1295904 h 2438904"/>
              <a:gd name="connsiteX11" fmla="*/ 3581400 w 7258050"/>
              <a:gd name="connsiteY11" fmla="*/ 1378454 h 2438904"/>
              <a:gd name="connsiteX12" fmla="*/ 2336800 w 7258050"/>
              <a:gd name="connsiteY12" fmla="*/ 1403854 h 2438904"/>
              <a:gd name="connsiteX13" fmla="*/ 876300 w 7258050"/>
              <a:gd name="connsiteY13" fmla="*/ 2140453 h 2438904"/>
              <a:gd name="connsiteX14" fmla="*/ 0 w 7258050"/>
              <a:gd name="connsiteY14" fmla="*/ 2438904 h 2438904"/>
              <a:gd name="connsiteX0" fmla="*/ 6381750 w 6381750"/>
              <a:gd name="connsiteY0" fmla="*/ 140204 h 2140453"/>
              <a:gd name="connsiteX1" fmla="*/ 6140450 w 6381750"/>
              <a:gd name="connsiteY1" fmla="*/ 216404 h 2140453"/>
              <a:gd name="connsiteX2" fmla="*/ 5943600 w 6381750"/>
              <a:gd name="connsiteY2" fmla="*/ 229104 h 2140453"/>
              <a:gd name="connsiteX3" fmla="*/ 5734050 w 6381750"/>
              <a:gd name="connsiteY3" fmla="*/ 114804 h 2140453"/>
              <a:gd name="connsiteX4" fmla="*/ 5499100 w 6381750"/>
              <a:gd name="connsiteY4" fmla="*/ 38604 h 2140453"/>
              <a:gd name="connsiteX5" fmla="*/ 5181600 w 6381750"/>
              <a:gd name="connsiteY5" fmla="*/ 504 h 2140453"/>
              <a:gd name="connsiteX6" fmla="*/ 4864100 w 6381750"/>
              <a:gd name="connsiteY6" fmla="*/ 64004 h 2140453"/>
              <a:gd name="connsiteX7" fmla="*/ 4572000 w 6381750"/>
              <a:gd name="connsiteY7" fmla="*/ 197354 h 2140453"/>
              <a:gd name="connsiteX8" fmla="*/ 3898900 w 6381750"/>
              <a:gd name="connsiteY8" fmla="*/ 686304 h 2140453"/>
              <a:gd name="connsiteX9" fmla="*/ 3409950 w 6381750"/>
              <a:gd name="connsiteY9" fmla="*/ 1149854 h 2140453"/>
              <a:gd name="connsiteX10" fmla="*/ 3111500 w 6381750"/>
              <a:gd name="connsiteY10" fmla="*/ 1295904 h 2140453"/>
              <a:gd name="connsiteX11" fmla="*/ 2705100 w 6381750"/>
              <a:gd name="connsiteY11" fmla="*/ 1378454 h 2140453"/>
              <a:gd name="connsiteX12" fmla="*/ 1460500 w 6381750"/>
              <a:gd name="connsiteY12" fmla="*/ 1403854 h 2140453"/>
              <a:gd name="connsiteX13" fmla="*/ 0 w 6381750"/>
              <a:gd name="connsiteY13" fmla="*/ 2140453 h 2140453"/>
              <a:gd name="connsiteX0" fmla="*/ 4921250 w 4921250"/>
              <a:gd name="connsiteY0" fmla="*/ 140204 h 1403854"/>
              <a:gd name="connsiteX1" fmla="*/ 4679950 w 4921250"/>
              <a:gd name="connsiteY1" fmla="*/ 216404 h 1403854"/>
              <a:gd name="connsiteX2" fmla="*/ 4483100 w 4921250"/>
              <a:gd name="connsiteY2" fmla="*/ 229104 h 1403854"/>
              <a:gd name="connsiteX3" fmla="*/ 4273550 w 4921250"/>
              <a:gd name="connsiteY3" fmla="*/ 114804 h 1403854"/>
              <a:gd name="connsiteX4" fmla="*/ 4038600 w 4921250"/>
              <a:gd name="connsiteY4" fmla="*/ 38604 h 1403854"/>
              <a:gd name="connsiteX5" fmla="*/ 3721100 w 4921250"/>
              <a:gd name="connsiteY5" fmla="*/ 504 h 1403854"/>
              <a:gd name="connsiteX6" fmla="*/ 3403600 w 4921250"/>
              <a:gd name="connsiteY6" fmla="*/ 64004 h 1403854"/>
              <a:gd name="connsiteX7" fmla="*/ 3111500 w 4921250"/>
              <a:gd name="connsiteY7" fmla="*/ 197354 h 1403854"/>
              <a:gd name="connsiteX8" fmla="*/ 2438400 w 4921250"/>
              <a:gd name="connsiteY8" fmla="*/ 686304 h 1403854"/>
              <a:gd name="connsiteX9" fmla="*/ 1949450 w 4921250"/>
              <a:gd name="connsiteY9" fmla="*/ 1149854 h 1403854"/>
              <a:gd name="connsiteX10" fmla="*/ 1651000 w 4921250"/>
              <a:gd name="connsiteY10" fmla="*/ 1295904 h 1403854"/>
              <a:gd name="connsiteX11" fmla="*/ 1244600 w 4921250"/>
              <a:gd name="connsiteY11" fmla="*/ 1378454 h 1403854"/>
              <a:gd name="connsiteX12" fmla="*/ 0 w 4921250"/>
              <a:gd name="connsiteY12" fmla="*/ 1403854 h 1403854"/>
              <a:gd name="connsiteX0" fmla="*/ 3676650 w 3676650"/>
              <a:gd name="connsiteY0" fmla="*/ 140204 h 1378454"/>
              <a:gd name="connsiteX1" fmla="*/ 3435350 w 3676650"/>
              <a:gd name="connsiteY1" fmla="*/ 216404 h 1378454"/>
              <a:gd name="connsiteX2" fmla="*/ 3238500 w 3676650"/>
              <a:gd name="connsiteY2" fmla="*/ 229104 h 1378454"/>
              <a:gd name="connsiteX3" fmla="*/ 3028950 w 3676650"/>
              <a:gd name="connsiteY3" fmla="*/ 114804 h 1378454"/>
              <a:gd name="connsiteX4" fmla="*/ 2794000 w 3676650"/>
              <a:gd name="connsiteY4" fmla="*/ 38604 h 1378454"/>
              <a:gd name="connsiteX5" fmla="*/ 2476500 w 3676650"/>
              <a:gd name="connsiteY5" fmla="*/ 504 h 1378454"/>
              <a:gd name="connsiteX6" fmla="*/ 2159000 w 3676650"/>
              <a:gd name="connsiteY6" fmla="*/ 64004 h 1378454"/>
              <a:gd name="connsiteX7" fmla="*/ 1866900 w 3676650"/>
              <a:gd name="connsiteY7" fmla="*/ 197354 h 1378454"/>
              <a:gd name="connsiteX8" fmla="*/ 1193800 w 3676650"/>
              <a:gd name="connsiteY8" fmla="*/ 686304 h 1378454"/>
              <a:gd name="connsiteX9" fmla="*/ 704850 w 3676650"/>
              <a:gd name="connsiteY9" fmla="*/ 1149854 h 1378454"/>
              <a:gd name="connsiteX10" fmla="*/ 406400 w 3676650"/>
              <a:gd name="connsiteY10" fmla="*/ 1295904 h 1378454"/>
              <a:gd name="connsiteX11" fmla="*/ 0 w 3676650"/>
              <a:gd name="connsiteY11" fmla="*/ 1378454 h 1378454"/>
              <a:gd name="connsiteX0" fmla="*/ 3676650 w 3676650"/>
              <a:gd name="connsiteY0" fmla="*/ 140204 h 1378454"/>
              <a:gd name="connsiteX1" fmla="*/ 3435350 w 3676650"/>
              <a:gd name="connsiteY1" fmla="*/ 216404 h 1378454"/>
              <a:gd name="connsiteX2" fmla="*/ 3238500 w 3676650"/>
              <a:gd name="connsiteY2" fmla="*/ 229104 h 1378454"/>
              <a:gd name="connsiteX3" fmla="*/ 3028950 w 3676650"/>
              <a:gd name="connsiteY3" fmla="*/ 114804 h 1378454"/>
              <a:gd name="connsiteX4" fmla="*/ 2794000 w 3676650"/>
              <a:gd name="connsiteY4" fmla="*/ 38604 h 1378454"/>
              <a:gd name="connsiteX5" fmla="*/ 2476500 w 3676650"/>
              <a:gd name="connsiteY5" fmla="*/ 504 h 1378454"/>
              <a:gd name="connsiteX6" fmla="*/ 2159000 w 3676650"/>
              <a:gd name="connsiteY6" fmla="*/ 64004 h 1378454"/>
              <a:gd name="connsiteX7" fmla="*/ 1866900 w 3676650"/>
              <a:gd name="connsiteY7" fmla="*/ 197354 h 1378454"/>
              <a:gd name="connsiteX8" fmla="*/ 1193800 w 3676650"/>
              <a:gd name="connsiteY8" fmla="*/ 686304 h 1378454"/>
              <a:gd name="connsiteX9" fmla="*/ 704850 w 3676650"/>
              <a:gd name="connsiteY9" fmla="*/ 1149854 h 1378454"/>
              <a:gd name="connsiteX10" fmla="*/ 406400 w 3676650"/>
              <a:gd name="connsiteY10" fmla="*/ 1295904 h 1378454"/>
              <a:gd name="connsiteX11" fmla="*/ 230982 w 3676650"/>
              <a:gd name="connsiteY11" fmla="*/ 1353847 h 1378454"/>
              <a:gd name="connsiteX12" fmla="*/ 0 w 3676650"/>
              <a:gd name="connsiteY12" fmla="*/ 1378454 h 1378454"/>
              <a:gd name="connsiteX0" fmla="*/ 3676650 w 3676650"/>
              <a:gd name="connsiteY0" fmla="*/ 140204 h 1378454"/>
              <a:gd name="connsiteX1" fmla="*/ 3435350 w 3676650"/>
              <a:gd name="connsiteY1" fmla="*/ 216404 h 1378454"/>
              <a:gd name="connsiteX2" fmla="*/ 3238500 w 3676650"/>
              <a:gd name="connsiteY2" fmla="*/ 229104 h 1378454"/>
              <a:gd name="connsiteX3" fmla="*/ 3028950 w 3676650"/>
              <a:gd name="connsiteY3" fmla="*/ 114804 h 1378454"/>
              <a:gd name="connsiteX4" fmla="*/ 2794000 w 3676650"/>
              <a:gd name="connsiteY4" fmla="*/ 38604 h 1378454"/>
              <a:gd name="connsiteX5" fmla="*/ 2476500 w 3676650"/>
              <a:gd name="connsiteY5" fmla="*/ 504 h 1378454"/>
              <a:gd name="connsiteX6" fmla="*/ 2159000 w 3676650"/>
              <a:gd name="connsiteY6" fmla="*/ 64004 h 1378454"/>
              <a:gd name="connsiteX7" fmla="*/ 1866900 w 3676650"/>
              <a:gd name="connsiteY7" fmla="*/ 197354 h 1378454"/>
              <a:gd name="connsiteX8" fmla="*/ 1193800 w 3676650"/>
              <a:gd name="connsiteY8" fmla="*/ 686304 h 1378454"/>
              <a:gd name="connsiteX9" fmla="*/ 704850 w 3676650"/>
              <a:gd name="connsiteY9" fmla="*/ 1149854 h 1378454"/>
              <a:gd name="connsiteX10" fmla="*/ 468313 w 3676650"/>
              <a:gd name="connsiteY10" fmla="*/ 1279235 h 1378454"/>
              <a:gd name="connsiteX11" fmla="*/ 230982 w 3676650"/>
              <a:gd name="connsiteY11" fmla="*/ 1353847 h 1378454"/>
              <a:gd name="connsiteX12" fmla="*/ 0 w 3676650"/>
              <a:gd name="connsiteY12" fmla="*/ 1378454 h 1378454"/>
              <a:gd name="connsiteX0" fmla="*/ 3445668 w 3445668"/>
              <a:gd name="connsiteY0" fmla="*/ 140204 h 1353847"/>
              <a:gd name="connsiteX1" fmla="*/ 3204368 w 3445668"/>
              <a:gd name="connsiteY1" fmla="*/ 216404 h 1353847"/>
              <a:gd name="connsiteX2" fmla="*/ 3007518 w 3445668"/>
              <a:gd name="connsiteY2" fmla="*/ 229104 h 1353847"/>
              <a:gd name="connsiteX3" fmla="*/ 2797968 w 3445668"/>
              <a:gd name="connsiteY3" fmla="*/ 114804 h 1353847"/>
              <a:gd name="connsiteX4" fmla="*/ 2563018 w 3445668"/>
              <a:gd name="connsiteY4" fmla="*/ 38604 h 1353847"/>
              <a:gd name="connsiteX5" fmla="*/ 2245518 w 3445668"/>
              <a:gd name="connsiteY5" fmla="*/ 504 h 1353847"/>
              <a:gd name="connsiteX6" fmla="*/ 1928018 w 3445668"/>
              <a:gd name="connsiteY6" fmla="*/ 64004 h 1353847"/>
              <a:gd name="connsiteX7" fmla="*/ 1635918 w 3445668"/>
              <a:gd name="connsiteY7" fmla="*/ 197354 h 1353847"/>
              <a:gd name="connsiteX8" fmla="*/ 962818 w 3445668"/>
              <a:gd name="connsiteY8" fmla="*/ 686304 h 1353847"/>
              <a:gd name="connsiteX9" fmla="*/ 473868 w 3445668"/>
              <a:gd name="connsiteY9" fmla="*/ 1149854 h 1353847"/>
              <a:gd name="connsiteX10" fmla="*/ 237331 w 3445668"/>
              <a:gd name="connsiteY10" fmla="*/ 1279235 h 1353847"/>
              <a:gd name="connsiteX11" fmla="*/ 0 w 3445668"/>
              <a:gd name="connsiteY11" fmla="*/ 1353847 h 1353847"/>
              <a:gd name="connsiteX0" fmla="*/ 3509962 w 3509962"/>
              <a:gd name="connsiteY0" fmla="*/ 140204 h 1370516"/>
              <a:gd name="connsiteX1" fmla="*/ 3268662 w 3509962"/>
              <a:gd name="connsiteY1" fmla="*/ 216404 h 1370516"/>
              <a:gd name="connsiteX2" fmla="*/ 3071812 w 3509962"/>
              <a:gd name="connsiteY2" fmla="*/ 229104 h 1370516"/>
              <a:gd name="connsiteX3" fmla="*/ 2862262 w 3509962"/>
              <a:gd name="connsiteY3" fmla="*/ 114804 h 1370516"/>
              <a:gd name="connsiteX4" fmla="*/ 2627312 w 3509962"/>
              <a:gd name="connsiteY4" fmla="*/ 38604 h 1370516"/>
              <a:gd name="connsiteX5" fmla="*/ 2309812 w 3509962"/>
              <a:gd name="connsiteY5" fmla="*/ 504 h 1370516"/>
              <a:gd name="connsiteX6" fmla="*/ 1992312 w 3509962"/>
              <a:gd name="connsiteY6" fmla="*/ 64004 h 1370516"/>
              <a:gd name="connsiteX7" fmla="*/ 1700212 w 3509962"/>
              <a:gd name="connsiteY7" fmla="*/ 197354 h 1370516"/>
              <a:gd name="connsiteX8" fmla="*/ 1027112 w 3509962"/>
              <a:gd name="connsiteY8" fmla="*/ 686304 h 1370516"/>
              <a:gd name="connsiteX9" fmla="*/ 538162 w 3509962"/>
              <a:gd name="connsiteY9" fmla="*/ 1149854 h 1370516"/>
              <a:gd name="connsiteX10" fmla="*/ 301625 w 3509962"/>
              <a:gd name="connsiteY10" fmla="*/ 1279235 h 1370516"/>
              <a:gd name="connsiteX11" fmla="*/ 0 w 3509962"/>
              <a:gd name="connsiteY11" fmla="*/ 1370516 h 1370516"/>
              <a:gd name="connsiteX0" fmla="*/ 3509962 w 3509962"/>
              <a:gd name="connsiteY0" fmla="*/ 140204 h 1370516"/>
              <a:gd name="connsiteX1" fmla="*/ 3268662 w 3509962"/>
              <a:gd name="connsiteY1" fmla="*/ 216404 h 1370516"/>
              <a:gd name="connsiteX2" fmla="*/ 3071812 w 3509962"/>
              <a:gd name="connsiteY2" fmla="*/ 229104 h 1370516"/>
              <a:gd name="connsiteX3" fmla="*/ 2862262 w 3509962"/>
              <a:gd name="connsiteY3" fmla="*/ 114804 h 1370516"/>
              <a:gd name="connsiteX4" fmla="*/ 2627312 w 3509962"/>
              <a:gd name="connsiteY4" fmla="*/ 38604 h 1370516"/>
              <a:gd name="connsiteX5" fmla="*/ 2309812 w 3509962"/>
              <a:gd name="connsiteY5" fmla="*/ 504 h 1370516"/>
              <a:gd name="connsiteX6" fmla="*/ 1992312 w 3509962"/>
              <a:gd name="connsiteY6" fmla="*/ 64004 h 1370516"/>
              <a:gd name="connsiteX7" fmla="*/ 1700212 w 3509962"/>
              <a:gd name="connsiteY7" fmla="*/ 197354 h 1370516"/>
              <a:gd name="connsiteX8" fmla="*/ 1027112 w 3509962"/>
              <a:gd name="connsiteY8" fmla="*/ 686304 h 1370516"/>
              <a:gd name="connsiteX9" fmla="*/ 538162 w 3509962"/>
              <a:gd name="connsiteY9" fmla="*/ 1149854 h 1370516"/>
              <a:gd name="connsiteX10" fmla="*/ 249238 w 3509962"/>
              <a:gd name="connsiteY10" fmla="*/ 1300666 h 1370516"/>
              <a:gd name="connsiteX11" fmla="*/ 0 w 3509962"/>
              <a:gd name="connsiteY11" fmla="*/ 1370516 h 1370516"/>
              <a:gd name="connsiteX0" fmla="*/ 3529012 w 3529012"/>
              <a:gd name="connsiteY0" fmla="*/ 140204 h 1370516"/>
              <a:gd name="connsiteX1" fmla="*/ 3287712 w 3529012"/>
              <a:gd name="connsiteY1" fmla="*/ 216404 h 1370516"/>
              <a:gd name="connsiteX2" fmla="*/ 3090862 w 3529012"/>
              <a:gd name="connsiteY2" fmla="*/ 229104 h 1370516"/>
              <a:gd name="connsiteX3" fmla="*/ 2881312 w 3529012"/>
              <a:gd name="connsiteY3" fmla="*/ 114804 h 1370516"/>
              <a:gd name="connsiteX4" fmla="*/ 2646362 w 3529012"/>
              <a:gd name="connsiteY4" fmla="*/ 38604 h 1370516"/>
              <a:gd name="connsiteX5" fmla="*/ 2328862 w 3529012"/>
              <a:gd name="connsiteY5" fmla="*/ 504 h 1370516"/>
              <a:gd name="connsiteX6" fmla="*/ 2011362 w 3529012"/>
              <a:gd name="connsiteY6" fmla="*/ 64004 h 1370516"/>
              <a:gd name="connsiteX7" fmla="*/ 1719262 w 3529012"/>
              <a:gd name="connsiteY7" fmla="*/ 197354 h 1370516"/>
              <a:gd name="connsiteX8" fmla="*/ 1046162 w 3529012"/>
              <a:gd name="connsiteY8" fmla="*/ 686304 h 1370516"/>
              <a:gd name="connsiteX9" fmla="*/ 557212 w 3529012"/>
              <a:gd name="connsiteY9" fmla="*/ 1149854 h 1370516"/>
              <a:gd name="connsiteX10" fmla="*/ 268288 w 3529012"/>
              <a:gd name="connsiteY10" fmla="*/ 1300666 h 1370516"/>
              <a:gd name="connsiteX11" fmla="*/ 0 w 3529012"/>
              <a:gd name="connsiteY11" fmla="*/ 1370516 h 1370516"/>
              <a:gd name="connsiteX0" fmla="*/ 3529012 w 3529012"/>
              <a:gd name="connsiteY0" fmla="*/ 140204 h 1370516"/>
              <a:gd name="connsiteX1" fmla="*/ 3287712 w 3529012"/>
              <a:gd name="connsiteY1" fmla="*/ 216404 h 1370516"/>
              <a:gd name="connsiteX2" fmla="*/ 3090862 w 3529012"/>
              <a:gd name="connsiteY2" fmla="*/ 229104 h 1370516"/>
              <a:gd name="connsiteX3" fmla="*/ 2881312 w 3529012"/>
              <a:gd name="connsiteY3" fmla="*/ 114804 h 1370516"/>
              <a:gd name="connsiteX4" fmla="*/ 2646362 w 3529012"/>
              <a:gd name="connsiteY4" fmla="*/ 38604 h 1370516"/>
              <a:gd name="connsiteX5" fmla="*/ 2328862 w 3529012"/>
              <a:gd name="connsiteY5" fmla="*/ 504 h 1370516"/>
              <a:gd name="connsiteX6" fmla="*/ 2011362 w 3529012"/>
              <a:gd name="connsiteY6" fmla="*/ 64004 h 1370516"/>
              <a:gd name="connsiteX7" fmla="*/ 1719262 w 3529012"/>
              <a:gd name="connsiteY7" fmla="*/ 197354 h 1370516"/>
              <a:gd name="connsiteX8" fmla="*/ 1046162 w 3529012"/>
              <a:gd name="connsiteY8" fmla="*/ 686304 h 1370516"/>
              <a:gd name="connsiteX9" fmla="*/ 557212 w 3529012"/>
              <a:gd name="connsiteY9" fmla="*/ 1149854 h 1370516"/>
              <a:gd name="connsiteX10" fmla="*/ 268288 w 3529012"/>
              <a:gd name="connsiteY10" fmla="*/ 1300666 h 1370516"/>
              <a:gd name="connsiteX11" fmla="*/ 0 w 3529012"/>
              <a:gd name="connsiteY11" fmla="*/ 1370516 h 1370516"/>
              <a:gd name="connsiteX0" fmla="*/ 3567557 w 3567557"/>
              <a:gd name="connsiteY0" fmla="*/ 140204 h 1370516"/>
              <a:gd name="connsiteX1" fmla="*/ 3326257 w 3567557"/>
              <a:gd name="connsiteY1" fmla="*/ 216404 h 1370516"/>
              <a:gd name="connsiteX2" fmla="*/ 3129407 w 3567557"/>
              <a:gd name="connsiteY2" fmla="*/ 229104 h 1370516"/>
              <a:gd name="connsiteX3" fmla="*/ 2919857 w 3567557"/>
              <a:gd name="connsiteY3" fmla="*/ 114804 h 1370516"/>
              <a:gd name="connsiteX4" fmla="*/ 2684907 w 3567557"/>
              <a:gd name="connsiteY4" fmla="*/ 38604 h 1370516"/>
              <a:gd name="connsiteX5" fmla="*/ 2367407 w 3567557"/>
              <a:gd name="connsiteY5" fmla="*/ 504 h 1370516"/>
              <a:gd name="connsiteX6" fmla="*/ 2049907 w 3567557"/>
              <a:gd name="connsiteY6" fmla="*/ 64004 h 1370516"/>
              <a:gd name="connsiteX7" fmla="*/ 1757807 w 3567557"/>
              <a:gd name="connsiteY7" fmla="*/ 197354 h 1370516"/>
              <a:gd name="connsiteX8" fmla="*/ 1084707 w 3567557"/>
              <a:gd name="connsiteY8" fmla="*/ 686304 h 1370516"/>
              <a:gd name="connsiteX9" fmla="*/ 595757 w 3567557"/>
              <a:gd name="connsiteY9" fmla="*/ 1149854 h 1370516"/>
              <a:gd name="connsiteX10" fmla="*/ 306833 w 3567557"/>
              <a:gd name="connsiteY10" fmla="*/ 1300666 h 1370516"/>
              <a:gd name="connsiteX11" fmla="*/ 38545 w 3567557"/>
              <a:gd name="connsiteY11" fmla="*/ 1370516 h 1370516"/>
              <a:gd name="connsiteX0" fmla="*/ 3554354 w 3554354"/>
              <a:gd name="connsiteY0" fmla="*/ 140204 h 1370516"/>
              <a:gd name="connsiteX1" fmla="*/ 3313054 w 3554354"/>
              <a:gd name="connsiteY1" fmla="*/ 216404 h 1370516"/>
              <a:gd name="connsiteX2" fmla="*/ 3116204 w 3554354"/>
              <a:gd name="connsiteY2" fmla="*/ 229104 h 1370516"/>
              <a:gd name="connsiteX3" fmla="*/ 2906654 w 3554354"/>
              <a:gd name="connsiteY3" fmla="*/ 114804 h 1370516"/>
              <a:gd name="connsiteX4" fmla="*/ 2671704 w 3554354"/>
              <a:gd name="connsiteY4" fmla="*/ 38604 h 1370516"/>
              <a:gd name="connsiteX5" fmla="*/ 2354204 w 3554354"/>
              <a:gd name="connsiteY5" fmla="*/ 504 h 1370516"/>
              <a:gd name="connsiteX6" fmla="*/ 2036704 w 3554354"/>
              <a:gd name="connsiteY6" fmla="*/ 64004 h 1370516"/>
              <a:gd name="connsiteX7" fmla="*/ 1744604 w 3554354"/>
              <a:gd name="connsiteY7" fmla="*/ 197354 h 1370516"/>
              <a:gd name="connsiteX8" fmla="*/ 1071504 w 3554354"/>
              <a:gd name="connsiteY8" fmla="*/ 686304 h 1370516"/>
              <a:gd name="connsiteX9" fmla="*/ 582554 w 3554354"/>
              <a:gd name="connsiteY9" fmla="*/ 1149854 h 1370516"/>
              <a:gd name="connsiteX10" fmla="*/ 293630 w 3554354"/>
              <a:gd name="connsiteY10" fmla="*/ 1300666 h 1370516"/>
              <a:gd name="connsiteX11" fmla="*/ 39629 w 3554354"/>
              <a:gd name="connsiteY11" fmla="*/ 1370516 h 1370516"/>
              <a:gd name="connsiteX0" fmla="*/ 3549967 w 3549967"/>
              <a:gd name="connsiteY0" fmla="*/ 140204 h 1382422"/>
              <a:gd name="connsiteX1" fmla="*/ 3308667 w 3549967"/>
              <a:gd name="connsiteY1" fmla="*/ 216404 h 1382422"/>
              <a:gd name="connsiteX2" fmla="*/ 3111817 w 3549967"/>
              <a:gd name="connsiteY2" fmla="*/ 229104 h 1382422"/>
              <a:gd name="connsiteX3" fmla="*/ 2902267 w 3549967"/>
              <a:gd name="connsiteY3" fmla="*/ 114804 h 1382422"/>
              <a:gd name="connsiteX4" fmla="*/ 2667317 w 3549967"/>
              <a:gd name="connsiteY4" fmla="*/ 38604 h 1382422"/>
              <a:gd name="connsiteX5" fmla="*/ 2349817 w 3549967"/>
              <a:gd name="connsiteY5" fmla="*/ 504 h 1382422"/>
              <a:gd name="connsiteX6" fmla="*/ 2032317 w 3549967"/>
              <a:gd name="connsiteY6" fmla="*/ 64004 h 1382422"/>
              <a:gd name="connsiteX7" fmla="*/ 1740217 w 3549967"/>
              <a:gd name="connsiteY7" fmla="*/ 197354 h 1382422"/>
              <a:gd name="connsiteX8" fmla="*/ 1067117 w 3549967"/>
              <a:gd name="connsiteY8" fmla="*/ 686304 h 1382422"/>
              <a:gd name="connsiteX9" fmla="*/ 578167 w 3549967"/>
              <a:gd name="connsiteY9" fmla="*/ 1149854 h 1382422"/>
              <a:gd name="connsiteX10" fmla="*/ 289243 w 3549967"/>
              <a:gd name="connsiteY10" fmla="*/ 1300666 h 1382422"/>
              <a:gd name="connsiteX11" fmla="*/ 40004 w 3549967"/>
              <a:gd name="connsiteY11" fmla="*/ 1382422 h 138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49967" h="1382422">
                <a:moveTo>
                  <a:pt x="3549967" y="140204"/>
                </a:moveTo>
                <a:cubicBezTo>
                  <a:pt x="3501284" y="157137"/>
                  <a:pt x="3381692" y="201587"/>
                  <a:pt x="3308667" y="216404"/>
                </a:cubicBezTo>
                <a:cubicBezTo>
                  <a:pt x="3235642" y="231221"/>
                  <a:pt x="3179550" y="246037"/>
                  <a:pt x="3111817" y="229104"/>
                </a:cubicBezTo>
                <a:cubicBezTo>
                  <a:pt x="3044084" y="212171"/>
                  <a:pt x="2976350" y="146554"/>
                  <a:pt x="2902267" y="114804"/>
                </a:cubicBezTo>
                <a:cubicBezTo>
                  <a:pt x="2828184" y="83054"/>
                  <a:pt x="2759392" y="57654"/>
                  <a:pt x="2667317" y="38604"/>
                </a:cubicBezTo>
                <a:cubicBezTo>
                  <a:pt x="2575242" y="19554"/>
                  <a:pt x="2455650" y="-3729"/>
                  <a:pt x="2349817" y="504"/>
                </a:cubicBezTo>
                <a:cubicBezTo>
                  <a:pt x="2243984" y="4737"/>
                  <a:pt x="2133917" y="31196"/>
                  <a:pt x="2032317" y="64004"/>
                </a:cubicBezTo>
                <a:cubicBezTo>
                  <a:pt x="1930717" y="96812"/>
                  <a:pt x="1901084" y="93637"/>
                  <a:pt x="1740217" y="197354"/>
                </a:cubicBezTo>
                <a:cubicBezTo>
                  <a:pt x="1579350" y="301071"/>
                  <a:pt x="1260792" y="527554"/>
                  <a:pt x="1067117" y="686304"/>
                </a:cubicBezTo>
                <a:cubicBezTo>
                  <a:pt x="873442" y="845054"/>
                  <a:pt x="707813" y="1047460"/>
                  <a:pt x="578167" y="1149854"/>
                </a:cubicBezTo>
                <a:cubicBezTo>
                  <a:pt x="448521" y="1252248"/>
                  <a:pt x="378937" y="1261905"/>
                  <a:pt x="289243" y="1300666"/>
                </a:cubicBezTo>
                <a:cubicBezTo>
                  <a:pt x="199549" y="1339427"/>
                  <a:pt x="-108957" y="1285321"/>
                  <a:pt x="40004" y="1382422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1EDA09-FBC2-A502-0296-97913EC8ED3B}"/>
              </a:ext>
            </a:extLst>
          </p:cNvPr>
          <p:cNvCxnSpPr>
            <a:cxnSpLocks/>
          </p:cNvCxnSpPr>
          <p:nvPr/>
        </p:nvCxnSpPr>
        <p:spPr>
          <a:xfrm>
            <a:off x="8998206" y="2668467"/>
            <a:ext cx="139460" cy="182336"/>
          </a:xfrm>
          <a:prstGeom prst="line">
            <a:avLst/>
          </a:prstGeom>
          <a:ln w="2222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1FE099-3FC1-B154-8779-7C46C7C2FA2D}"/>
              </a:ext>
            </a:extLst>
          </p:cNvPr>
          <p:cNvCxnSpPr>
            <a:cxnSpLocks/>
          </p:cNvCxnSpPr>
          <p:nvPr/>
        </p:nvCxnSpPr>
        <p:spPr>
          <a:xfrm>
            <a:off x="9025194" y="2646537"/>
            <a:ext cx="139460" cy="182336"/>
          </a:xfrm>
          <a:prstGeom prst="line">
            <a:avLst/>
          </a:prstGeom>
          <a:ln w="2222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0F2551-64C4-A22E-0FDB-737954BF4E0E}"/>
              </a:ext>
            </a:extLst>
          </p:cNvPr>
          <p:cNvGrpSpPr/>
          <p:nvPr/>
        </p:nvGrpSpPr>
        <p:grpSpPr>
          <a:xfrm rot="21398343">
            <a:off x="8984638" y="2348633"/>
            <a:ext cx="294454" cy="375815"/>
            <a:chOff x="8055215" y="1237621"/>
            <a:chExt cx="208280" cy="303604"/>
          </a:xfrm>
          <a:effectLst>
            <a:glow rad="101600">
              <a:schemeClr val="bg1">
                <a:alpha val="65000"/>
              </a:schemeClr>
            </a:glow>
          </a:effectLst>
        </p:grpSpPr>
        <p:sp>
          <p:nvSpPr>
            <p:cNvPr id="20" name="Double Wave 19">
              <a:extLst>
                <a:ext uri="{FF2B5EF4-FFF2-40B4-BE49-F238E27FC236}">
                  <a16:creationId xmlns:a16="http://schemas.microsoft.com/office/drawing/2014/main" id="{A3C0D8D8-3F06-2250-7CF5-A779AC23E701}"/>
                </a:ext>
              </a:extLst>
            </p:cNvPr>
            <p:cNvSpPr/>
            <p:nvPr/>
          </p:nvSpPr>
          <p:spPr>
            <a:xfrm>
              <a:off x="8055215" y="1237621"/>
              <a:ext cx="208280" cy="129818"/>
            </a:xfrm>
            <a:prstGeom prst="doubleWave">
              <a:avLst>
                <a:gd name="adj1" fmla="val 10054"/>
                <a:gd name="adj2" fmla="val 5385"/>
              </a:avLst>
            </a:prstGeom>
            <a:pattFill prst="lgCheck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AEC71D8-09AA-AF86-2139-DF5FA0C1FDAB}"/>
                </a:ext>
              </a:extLst>
            </p:cNvPr>
            <p:cNvCxnSpPr/>
            <p:nvPr/>
          </p:nvCxnSpPr>
          <p:spPr>
            <a:xfrm>
              <a:off x="8058390" y="1253080"/>
              <a:ext cx="57150" cy="288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phic 24" descr="Line arrow: Counter-clockwise curve with solid fill">
            <a:extLst>
              <a:ext uri="{FF2B5EF4-FFF2-40B4-BE49-F238E27FC236}">
                <a16:creationId xmlns:a16="http://schemas.microsoft.com/office/drawing/2014/main" id="{00171491-810A-C62F-798B-60E81913E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852910" y="2654043"/>
            <a:ext cx="461003" cy="461003"/>
          </a:xfrm>
          <a:prstGeom prst="rect">
            <a:avLst/>
          </a:prstGeom>
        </p:spPr>
      </p:pic>
      <p:pic>
        <p:nvPicPr>
          <p:cNvPr id="31" name="Graphic 30" descr="Line arrow: Rotate right with solid fill">
            <a:extLst>
              <a:ext uri="{FF2B5EF4-FFF2-40B4-BE49-F238E27FC236}">
                <a16:creationId xmlns:a16="http://schemas.microsoft.com/office/drawing/2014/main" id="{E2D04E2E-6E36-7A84-14A9-F596FC8F6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087094" flipH="1" flipV="1">
            <a:off x="5506252" y="3624407"/>
            <a:ext cx="279264" cy="27926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398DA8F-3B1B-BA8B-9095-594E59ECF449}"/>
              </a:ext>
            </a:extLst>
          </p:cNvPr>
          <p:cNvGrpSpPr/>
          <p:nvPr/>
        </p:nvGrpSpPr>
        <p:grpSpPr>
          <a:xfrm>
            <a:off x="5592929" y="3494625"/>
            <a:ext cx="208280" cy="303604"/>
            <a:chOff x="8055215" y="1237621"/>
            <a:chExt cx="208280" cy="303604"/>
          </a:xfrm>
          <a:effectLst/>
        </p:grpSpPr>
        <p:sp>
          <p:nvSpPr>
            <p:cNvPr id="33" name="Double Wave 32">
              <a:extLst>
                <a:ext uri="{FF2B5EF4-FFF2-40B4-BE49-F238E27FC236}">
                  <a16:creationId xmlns:a16="http://schemas.microsoft.com/office/drawing/2014/main" id="{EA3ABB08-3095-ED00-1FA0-1637D506FF3B}"/>
                </a:ext>
              </a:extLst>
            </p:cNvPr>
            <p:cNvSpPr/>
            <p:nvPr/>
          </p:nvSpPr>
          <p:spPr>
            <a:xfrm>
              <a:off x="8055215" y="1237621"/>
              <a:ext cx="208280" cy="129818"/>
            </a:xfrm>
            <a:prstGeom prst="doubleWave">
              <a:avLst>
                <a:gd name="adj1" fmla="val 10054"/>
                <a:gd name="adj2" fmla="val 5385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BE2171B-B6C7-E202-3461-79BEC7EDD9AF}"/>
                </a:ext>
              </a:extLst>
            </p:cNvPr>
            <p:cNvCxnSpPr/>
            <p:nvPr/>
          </p:nvCxnSpPr>
          <p:spPr>
            <a:xfrm>
              <a:off x="8058390" y="1253080"/>
              <a:ext cx="57150" cy="28814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623EAB1-D89E-C03E-52F7-09AE824866E3}"/>
              </a:ext>
            </a:extLst>
          </p:cNvPr>
          <p:cNvSpPr txBox="1"/>
          <p:nvPr/>
        </p:nvSpPr>
        <p:spPr>
          <a:xfrm rot="21412407">
            <a:off x="5510823" y="3462903"/>
            <a:ext cx="408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NOV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A8F68C6-3EE2-3671-4EB6-0A03BEF0034C}"/>
              </a:ext>
            </a:extLst>
          </p:cNvPr>
          <p:cNvGrpSpPr/>
          <p:nvPr/>
        </p:nvGrpSpPr>
        <p:grpSpPr>
          <a:xfrm>
            <a:off x="6969315" y="3205956"/>
            <a:ext cx="790928" cy="304128"/>
            <a:chOff x="7498725" y="3320390"/>
            <a:chExt cx="790928" cy="30412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8B7FA8D-BBE4-18C2-261B-838847B6D7EF}"/>
                </a:ext>
              </a:extLst>
            </p:cNvPr>
            <p:cNvSpPr/>
            <p:nvPr/>
          </p:nvSpPr>
          <p:spPr>
            <a:xfrm>
              <a:off x="7498725" y="3459736"/>
              <a:ext cx="790928" cy="164782"/>
            </a:xfrm>
            <a:prstGeom prst="roundRect">
              <a:avLst>
                <a:gd name="adj" fmla="val 35464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REDTAIL TRAIL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B8190672-B9A1-4A0D-F6BE-2E65698F8ED7}"/>
                </a:ext>
              </a:extLst>
            </p:cNvPr>
            <p:cNvSpPr/>
            <p:nvPr/>
          </p:nvSpPr>
          <p:spPr>
            <a:xfrm>
              <a:off x="7819948" y="3320390"/>
              <a:ext cx="144620" cy="141544"/>
            </a:xfrm>
            <a:prstGeom prst="triangle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D6BCAB-3D54-AD8B-97A5-87B743137EE6}"/>
              </a:ext>
            </a:extLst>
          </p:cNvPr>
          <p:cNvGrpSpPr/>
          <p:nvPr/>
        </p:nvGrpSpPr>
        <p:grpSpPr>
          <a:xfrm>
            <a:off x="6767799" y="2445239"/>
            <a:ext cx="790928" cy="306210"/>
            <a:chOff x="6500472" y="2150513"/>
            <a:chExt cx="790928" cy="3062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20558D3-900D-7285-8EB3-E91CA794B626}"/>
                </a:ext>
              </a:extLst>
            </p:cNvPr>
            <p:cNvSpPr/>
            <p:nvPr/>
          </p:nvSpPr>
          <p:spPr>
            <a:xfrm>
              <a:off x="6500472" y="2150513"/>
              <a:ext cx="790928" cy="164782"/>
            </a:xfrm>
            <a:prstGeom prst="roundRect">
              <a:avLst>
                <a:gd name="adj" fmla="val 35464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NORDIC HWY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F5DC566A-1630-FBEE-8B80-7B99C1701B0E}"/>
                </a:ext>
              </a:extLst>
            </p:cNvPr>
            <p:cNvSpPr/>
            <p:nvPr/>
          </p:nvSpPr>
          <p:spPr>
            <a:xfrm rot="10800000">
              <a:off x="6823943" y="2315179"/>
              <a:ext cx="144620" cy="141544"/>
            </a:xfrm>
            <a:prstGeom prst="triangle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95DD73E-DED7-AB7C-61A7-BDD098D6C270}"/>
              </a:ext>
            </a:extLst>
          </p:cNvPr>
          <p:cNvSpPr/>
          <p:nvPr/>
        </p:nvSpPr>
        <p:spPr>
          <a:xfrm rot="21195931">
            <a:off x="4260498" y="2649183"/>
            <a:ext cx="932543" cy="354086"/>
          </a:xfrm>
          <a:prstGeom prst="roundRect">
            <a:avLst>
              <a:gd name="adj" fmla="val 35464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BUTTERCUP LOT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DDDAE11-5C97-7DFE-EE75-10D7AB4E1344}"/>
              </a:ext>
            </a:extLst>
          </p:cNvPr>
          <p:cNvSpPr/>
          <p:nvPr/>
        </p:nvSpPr>
        <p:spPr>
          <a:xfrm rot="688921">
            <a:off x="639206" y="2254364"/>
            <a:ext cx="932543" cy="354086"/>
          </a:xfrm>
          <a:prstGeom prst="roundRect">
            <a:avLst>
              <a:gd name="adj" fmla="val 35464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BITTER ROOT LIFT</a:t>
            </a:r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8BA60A59-F6AC-642C-229E-001F8B9BA81F}"/>
              </a:ext>
            </a:extLst>
          </p:cNvPr>
          <p:cNvSpPr/>
          <p:nvPr/>
        </p:nvSpPr>
        <p:spPr>
          <a:xfrm>
            <a:off x="924900" y="2254200"/>
            <a:ext cx="120868" cy="10203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604210-D9E1-E442-C8FB-97D9C63795DD}"/>
              </a:ext>
            </a:extLst>
          </p:cNvPr>
          <p:cNvSpPr/>
          <p:nvPr/>
        </p:nvSpPr>
        <p:spPr>
          <a:xfrm>
            <a:off x="9512632" y="2165090"/>
            <a:ext cx="471458" cy="61581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FRONTIER </a:t>
            </a:r>
          </a:p>
          <a:p>
            <a:pPr algn="r"/>
            <a:r>
              <a:rPr lang="en-US" sz="1000" b="1" dirty="0">
                <a:solidFill>
                  <a:schemeClr val="bg1"/>
                </a:solidFill>
              </a:rPr>
              <a:t>POINT </a:t>
            </a:r>
          </a:p>
          <a:p>
            <a:pPr algn="r"/>
            <a:r>
              <a:rPr lang="en-US" sz="1000" b="1" dirty="0">
                <a:solidFill>
                  <a:schemeClr val="bg1"/>
                </a:solidFill>
              </a:rPr>
              <a:t>NORDIC </a:t>
            </a:r>
          </a:p>
          <a:p>
            <a:pPr algn="r"/>
            <a:r>
              <a:rPr lang="en-US" sz="1000" b="1" dirty="0">
                <a:solidFill>
                  <a:schemeClr val="bg1"/>
                </a:solidFill>
              </a:rPr>
              <a:t>LODGE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1CC44DF-17DC-857E-03CE-99B99727B121}"/>
              </a:ext>
            </a:extLst>
          </p:cNvPr>
          <p:cNvSpPr/>
          <p:nvPr/>
        </p:nvSpPr>
        <p:spPr>
          <a:xfrm rot="20783575">
            <a:off x="7814944" y="2824838"/>
            <a:ext cx="856271" cy="61581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WAY OF TRAVEL: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CLOCK WISE</a:t>
            </a:r>
          </a:p>
        </p:txBody>
      </p:sp>
      <p:pic>
        <p:nvPicPr>
          <p:cNvPr id="47" name="Graphic 46" descr="Line arrow: Counter-clockwise curve with solid fill">
            <a:extLst>
              <a:ext uri="{FF2B5EF4-FFF2-40B4-BE49-F238E27FC236}">
                <a16:creationId xmlns:a16="http://schemas.microsoft.com/office/drawing/2014/main" id="{70478828-1889-E6CA-8E1F-55E8187A1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939635" flipV="1">
            <a:off x="7739530" y="2164301"/>
            <a:ext cx="500350" cy="50035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5C7221C-2AA2-8F00-C9ED-F1909120FF71}"/>
              </a:ext>
            </a:extLst>
          </p:cNvPr>
          <p:cNvSpPr/>
          <p:nvPr/>
        </p:nvSpPr>
        <p:spPr>
          <a:xfrm>
            <a:off x="8261712" y="4596826"/>
            <a:ext cx="1546466" cy="61581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START TIME: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06400A5-8F29-A1D6-E028-FD3E6345D0DA}"/>
              </a:ext>
            </a:extLst>
          </p:cNvPr>
          <p:cNvSpPr/>
          <p:nvPr/>
        </p:nvSpPr>
        <p:spPr>
          <a:xfrm rot="694460">
            <a:off x="2260520" y="2230809"/>
            <a:ext cx="932543" cy="354086"/>
          </a:xfrm>
          <a:prstGeom prst="roundRect">
            <a:avLst>
              <a:gd name="adj" fmla="val 35464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BUTTERCUP LOT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8E5B04-E3B6-857F-7E49-CE4E583E9E49}"/>
              </a:ext>
            </a:extLst>
          </p:cNvPr>
          <p:cNvGrpSpPr/>
          <p:nvPr/>
        </p:nvGrpSpPr>
        <p:grpSpPr>
          <a:xfrm>
            <a:off x="5967805" y="4070047"/>
            <a:ext cx="419036" cy="305332"/>
            <a:chOff x="5472269" y="4206629"/>
            <a:chExt cx="419036" cy="305332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4BFF4D97-04A9-9305-208E-364D03C9E107}"/>
                </a:ext>
              </a:extLst>
            </p:cNvPr>
            <p:cNvSpPr/>
            <p:nvPr/>
          </p:nvSpPr>
          <p:spPr>
            <a:xfrm>
              <a:off x="5472269" y="4347179"/>
              <a:ext cx="419036" cy="164782"/>
            </a:xfrm>
            <a:prstGeom prst="roundRect">
              <a:avLst>
                <a:gd name="adj" fmla="val 35464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EXIT A</a:t>
              </a:r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AC51E857-BDDE-D750-E75D-BCE24A134E7B}"/>
                </a:ext>
              </a:extLst>
            </p:cNvPr>
            <p:cNvSpPr/>
            <p:nvPr/>
          </p:nvSpPr>
          <p:spPr>
            <a:xfrm>
              <a:off x="5609477" y="4206629"/>
              <a:ext cx="144620" cy="141544"/>
            </a:xfrm>
            <a:prstGeom prst="triangle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A60CEC-CF8B-D3F7-D8F8-F9221B2E5C45}"/>
              </a:ext>
            </a:extLst>
          </p:cNvPr>
          <p:cNvSpPr/>
          <p:nvPr/>
        </p:nvSpPr>
        <p:spPr>
          <a:xfrm>
            <a:off x="8261711" y="4907692"/>
            <a:ext cx="1546467" cy="629749"/>
          </a:xfrm>
          <a:prstGeom prst="roundRect">
            <a:avLst>
              <a:gd name="adj" fmla="val 6036"/>
            </a:avLst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D50ED-0396-3F44-5031-44E089C1D2BB}"/>
              </a:ext>
            </a:extLst>
          </p:cNvPr>
          <p:cNvSpPr txBox="1"/>
          <p:nvPr/>
        </p:nvSpPr>
        <p:spPr>
          <a:xfrm>
            <a:off x="491266" y="403752"/>
            <a:ext cx="9021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NNO - NOVICE: 1 LAP </a:t>
            </a:r>
          </a:p>
          <a:p>
            <a:r>
              <a:rPr lang="en-US" sz="3600" b="1" dirty="0"/>
              <a:t>Race Distance 1 Kilometer</a:t>
            </a:r>
          </a:p>
        </p:txBody>
      </p:sp>
    </p:spTree>
    <p:extLst>
      <p:ext uri="{BB962C8B-B14F-4D97-AF65-F5344CB8AC3E}">
        <p14:creationId xmlns:p14="http://schemas.microsoft.com/office/powerpoint/2010/main" val="122734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AF035-ED40-B793-9047-234F3DE35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A34AEF-28B7-95B4-7F0A-AD6E167C36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567"/>
            <a:ext cx="10058400" cy="3881266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934AA8F-B164-E8E2-4C8C-18C4638F3347}"/>
              </a:ext>
            </a:extLst>
          </p:cNvPr>
          <p:cNvSpPr/>
          <p:nvPr/>
        </p:nvSpPr>
        <p:spPr>
          <a:xfrm>
            <a:off x="2043029" y="4013198"/>
            <a:ext cx="4059321" cy="1025595"/>
          </a:xfrm>
          <a:custGeom>
            <a:avLst/>
            <a:gdLst>
              <a:gd name="connsiteX0" fmla="*/ 4057650 w 4057650"/>
              <a:gd name="connsiteY0" fmla="*/ 165100 h 1187450"/>
              <a:gd name="connsiteX1" fmla="*/ 3625850 w 4057650"/>
              <a:gd name="connsiteY1" fmla="*/ 298450 h 1187450"/>
              <a:gd name="connsiteX2" fmla="*/ 3194050 w 4057650"/>
              <a:gd name="connsiteY2" fmla="*/ 342900 h 1187450"/>
              <a:gd name="connsiteX3" fmla="*/ 2692400 w 4057650"/>
              <a:gd name="connsiteY3" fmla="*/ 311150 h 1187450"/>
              <a:gd name="connsiteX4" fmla="*/ 2343150 w 4057650"/>
              <a:gd name="connsiteY4" fmla="*/ 368300 h 1187450"/>
              <a:gd name="connsiteX5" fmla="*/ 2178050 w 4057650"/>
              <a:gd name="connsiteY5" fmla="*/ 457200 h 1187450"/>
              <a:gd name="connsiteX6" fmla="*/ 2076450 w 4057650"/>
              <a:gd name="connsiteY6" fmla="*/ 571500 h 1187450"/>
              <a:gd name="connsiteX7" fmla="*/ 1847850 w 4057650"/>
              <a:gd name="connsiteY7" fmla="*/ 825500 h 1187450"/>
              <a:gd name="connsiteX8" fmla="*/ 1504950 w 4057650"/>
              <a:gd name="connsiteY8" fmla="*/ 920750 h 1187450"/>
              <a:gd name="connsiteX9" fmla="*/ 1181100 w 4057650"/>
              <a:gd name="connsiteY9" fmla="*/ 996950 h 1187450"/>
              <a:gd name="connsiteX10" fmla="*/ 723900 w 4057650"/>
              <a:gd name="connsiteY10" fmla="*/ 1079500 h 1187450"/>
              <a:gd name="connsiteX11" fmla="*/ 177800 w 4057650"/>
              <a:gd name="connsiteY11" fmla="*/ 1187450 h 1187450"/>
              <a:gd name="connsiteX12" fmla="*/ 0 w 4057650"/>
              <a:gd name="connsiteY12" fmla="*/ 1155700 h 1187450"/>
              <a:gd name="connsiteX13" fmla="*/ 266700 w 4057650"/>
              <a:gd name="connsiteY13" fmla="*/ 1085850 h 1187450"/>
              <a:gd name="connsiteX14" fmla="*/ 603250 w 4057650"/>
              <a:gd name="connsiteY14" fmla="*/ 933450 h 1187450"/>
              <a:gd name="connsiteX15" fmla="*/ 1257300 w 4057650"/>
              <a:gd name="connsiteY15" fmla="*/ 628650 h 1187450"/>
              <a:gd name="connsiteX16" fmla="*/ 2387600 w 4057650"/>
              <a:gd name="connsiteY16" fmla="*/ 69850 h 1187450"/>
              <a:gd name="connsiteX17" fmla="*/ 2590800 w 4057650"/>
              <a:gd name="connsiteY17" fmla="*/ 0 h 1187450"/>
              <a:gd name="connsiteX18" fmla="*/ 3035300 w 4057650"/>
              <a:gd name="connsiteY18" fmla="*/ 38100 h 1187450"/>
              <a:gd name="connsiteX19" fmla="*/ 3638550 w 4057650"/>
              <a:gd name="connsiteY19" fmla="*/ 82550 h 1187450"/>
              <a:gd name="connsiteX0" fmla="*/ 4057650 w 4057650"/>
              <a:gd name="connsiteY0" fmla="*/ 165100 h 1187450"/>
              <a:gd name="connsiteX1" fmla="*/ 3625850 w 4057650"/>
              <a:gd name="connsiteY1" fmla="*/ 298450 h 1187450"/>
              <a:gd name="connsiteX2" fmla="*/ 3194050 w 4057650"/>
              <a:gd name="connsiteY2" fmla="*/ 342900 h 1187450"/>
              <a:gd name="connsiteX3" fmla="*/ 2692400 w 4057650"/>
              <a:gd name="connsiteY3" fmla="*/ 311150 h 1187450"/>
              <a:gd name="connsiteX4" fmla="*/ 2343150 w 4057650"/>
              <a:gd name="connsiteY4" fmla="*/ 368300 h 1187450"/>
              <a:gd name="connsiteX5" fmla="*/ 2178050 w 4057650"/>
              <a:gd name="connsiteY5" fmla="*/ 457200 h 1187450"/>
              <a:gd name="connsiteX6" fmla="*/ 2076450 w 4057650"/>
              <a:gd name="connsiteY6" fmla="*/ 571500 h 1187450"/>
              <a:gd name="connsiteX7" fmla="*/ 1847850 w 4057650"/>
              <a:gd name="connsiteY7" fmla="*/ 825500 h 1187450"/>
              <a:gd name="connsiteX8" fmla="*/ 1504950 w 4057650"/>
              <a:gd name="connsiteY8" fmla="*/ 920750 h 1187450"/>
              <a:gd name="connsiteX9" fmla="*/ 1181100 w 4057650"/>
              <a:gd name="connsiteY9" fmla="*/ 996950 h 1187450"/>
              <a:gd name="connsiteX10" fmla="*/ 723900 w 4057650"/>
              <a:gd name="connsiteY10" fmla="*/ 1079500 h 1187450"/>
              <a:gd name="connsiteX11" fmla="*/ 177800 w 4057650"/>
              <a:gd name="connsiteY11" fmla="*/ 1187450 h 1187450"/>
              <a:gd name="connsiteX12" fmla="*/ 0 w 4057650"/>
              <a:gd name="connsiteY12" fmla="*/ 1155700 h 1187450"/>
              <a:gd name="connsiteX13" fmla="*/ 266700 w 4057650"/>
              <a:gd name="connsiteY13" fmla="*/ 1085850 h 1187450"/>
              <a:gd name="connsiteX14" fmla="*/ 603250 w 4057650"/>
              <a:gd name="connsiteY14" fmla="*/ 933450 h 1187450"/>
              <a:gd name="connsiteX15" fmla="*/ 1257300 w 4057650"/>
              <a:gd name="connsiteY15" fmla="*/ 628650 h 1187450"/>
              <a:gd name="connsiteX16" fmla="*/ 2387600 w 4057650"/>
              <a:gd name="connsiteY16" fmla="*/ 69850 h 1187450"/>
              <a:gd name="connsiteX17" fmla="*/ 2590800 w 4057650"/>
              <a:gd name="connsiteY17" fmla="*/ 0 h 1187450"/>
              <a:gd name="connsiteX18" fmla="*/ 3035300 w 4057650"/>
              <a:gd name="connsiteY18" fmla="*/ 38100 h 1187450"/>
              <a:gd name="connsiteX19" fmla="*/ 3638550 w 4057650"/>
              <a:gd name="connsiteY19" fmla="*/ 82550 h 1187450"/>
              <a:gd name="connsiteX0" fmla="*/ 4057650 w 4057650"/>
              <a:gd name="connsiteY0" fmla="*/ 165100 h 1187450"/>
              <a:gd name="connsiteX1" fmla="*/ 3625850 w 4057650"/>
              <a:gd name="connsiteY1" fmla="*/ 298450 h 1187450"/>
              <a:gd name="connsiteX2" fmla="*/ 3194050 w 4057650"/>
              <a:gd name="connsiteY2" fmla="*/ 342900 h 1187450"/>
              <a:gd name="connsiteX3" fmla="*/ 2692400 w 4057650"/>
              <a:gd name="connsiteY3" fmla="*/ 311150 h 1187450"/>
              <a:gd name="connsiteX4" fmla="*/ 2343150 w 4057650"/>
              <a:gd name="connsiteY4" fmla="*/ 368300 h 1187450"/>
              <a:gd name="connsiteX5" fmla="*/ 2178050 w 4057650"/>
              <a:gd name="connsiteY5" fmla="*/ 457200 h 1187450"/>
              <a:gd name="connsiteX6" fmla="*/ 2076450 w 4057650"/>
              <a:gd name="connsiteY6" fmla="*/ 571500 h 1187450"/>
              <a:gd name="connsiteX7" fmla="*/ 1847850 w 4057650"/>
              <a:gd name="connsiteY7" fmla="*/ 825500 h 1187450"/>
              <a:gd name="connsiteX8" fmla="*/ 1504950 w 4057650"/>
              <a:gd name="connsiteY8" fmla="*/ 920750 h 1187450"/>
              <a:gd name="connsiteX9" fmla="*/ 1181100 w 4057650"/>
              <a:gd name="connsiteY9" fmla="*/ 996950 h 1187450"/>
              <a:gd name="connsiteX10" fmla="*/ 723900 w 4057650"/>
              <a:gd name="connsiteY10" fmla="*/ 1079500 h 1187450"/>
              <a:gd name="connsiteX11" fmla="*/ 177800 w 4057650"/>
              <a:gd name="connsiteY11" fmla="*/ 1187450 h 1187450"/>
              <a:gd name="connsiteX12" fmla="*/ 0 w 4057650"/>
              <a:gd name="connsiteY12" fmla="*/ 1155700 h 1187450"/>
              <a:gd name="connsiteX13" fmla="*/ 266700 w 4057650"/>
              <a:gd name="connsiteY13" fmla="*/ 1085850 h 1187450"/>
              <a:gd name="connsiteX14" fmla="*/ 603250 w 4057650"/>
              <a:gd name="connsiteY14" fmla="*/ 933450 h 1187450"/>
              <a:gd name="connsiteX15" fmla="*/ 1257300 w 4057650"/>
              <a:gd name="connsiteY15" fmla="*/ 628650 h 1187450"/>
              <a:gd name="connsiteX16" fmla="*/ 2387600 w 4057650"/>
              <a:gd name="connsiteY16" fmla="*/ 69850 h 1187450"/>
              <a:gd name="connsiteX17" fmla="*/ 2590800 w 4057650"/>
              <a:gd name="connsiteY17" fmla="*/ 0 h 1187450"/>
              <a:gd name="connsiteX18" fmla="*/ 3035300 w 4057650"/>
              <a:gd name="connsiteY18" fmla="*/ 38100 h 1187450"/>
              <a:gd name="connsiteX19" fmla="*/ 3638550 w 4057650"/>
              <a:gd name="connsiteY19" fmla="*/ 82550 h 1187450"/>
              <a:gd name="connsiteX0" fmla="*/ 4057650 w 4057650"/>
              <a:gd name="connsiteY0" fmla="*/ 165100 h 1187450"/>
              <a:gd name="connsiteX1" fmla="*/ 3625850 w 4057650"/>
              <a:gd name="connsiteY1" fmla="*/ 298450 h 1187450"/>
              <a:gd name="connsiteX2" fmla="*/ 3194050 w 4057650"/>
              <a:gd name="connsiteY2" fmla="*/ 342900 h 1187450"/>
              <a:gd name="connsiteX3" fmla="*/ 2692400 w 4057650"/>
              <a:gd name="connsiteY3" fmla="*/ 311150 h 1187450"/>
              <a:gd name="connsiteX4" fmla="*/ 2343150 w 4057650"/>
              <a:gd name="connsiteY4" fmla="*/ 368300 h 1187450"/>
              <a:gd name="connsiteX5" fmla="*/ 2178050 w 4057650"/>
              <a:gd name="connsiteY5" fmla="*/ 457200 h 1187450"/>
              <a:gd name="connsiteX6" fmla="*/ 2076450 w 4057650"/>
              <a:gd name="connsiteY6" fmla="*/ 571500 h 1187450"/>
              <a:gd name="connsiteX7" fmla="*/ 1847850 w 4057650"/>
              <a:gd name="connsiteY7" fmla="*/ 825500 h 1187450"/>
              <a:gd name="connsiteX8" fmla="*/ 1504950 w 4057650"/>
              <a:gd name="connsiteY8" fmla="*/ 920750 h 1187450"/>
              <a:gd name="connsiteX9" fmla="*/ 1181100 w 4057650"/>
              <a:gd name="connsiteY9" fmla="*/ 996950 h 1187450"/>
              <a:gd name="connsiteX10" fmla="*/ 723900 w 4057650"/>
              <a:gd name="connsiteY10" fmla="*/ 1079500 h 1187450"/>
              <a:gd name="connsiteX11" fmla="*/ 177800 w 4057650"/>
              <a:gd name="connsiteY11" fmla="*/ 1187450 h 1187450"/>
              <a:gd name="connsiteX12" fmla="*/ 0 w 4057650"/>
              <a:gd name="connsiteY12" fmla="*/ 1155700 h 1187450"/>
              <a:gd name="connsiteX13" fmla="*/ 266700 w 4057650"/>
              <a:gd name="connsiteY13" fmla="*/ 1085850 h 1187450"/>
              <a:gd name="connsiteX14" fmla="*/ 603250 w 4057650"/>
              <a:gd name="connsiteY14" fmla="*/ 933450 h 1187450"/>
              <a:gd name="connsiteX15" fmla="*/ 1257300 w 4057650"/>
              <a:gd name="connsiteY15" fmla="*/ 628650 h 1187450"/>
              <a:gd name="connsiteX16" fmla="*/ 2387600 w 4057650"/>
              <a:gd name="connsiteY16" fmla="*/ 69850 h 1187450"/>
              <a:gd name="connsiteX17" fmla="*/ 2590800 w 4057650"/>
              <a:gd name="connsiteY17" fmla="*/ 0 h 1187450"/>
              <a:gd name="connsiteX18" fmla="*/ 3035300 w 4057650"/>
              <a:gd name="connsiteY18" fmla="*/ 38100 h 1187450"/>
              <a:gd name="connsiteX19" fmla="*/ 3638550 w 4057650"/>
              <a:gd name="connsiteY19" fmla="*/ 82550 h 1187450"/>
              <a:gd name="connsiteX0" fmla="*/ 4057650 w 4057650"/>
              <a:gd name="connsiteY0" fmla="*/ 165100 h 1187450"/>
              <a:gd name="connsiteX1" fmla="*/ 3625850 w 4057650"/>
              <a:gd name="connsiteY1" fmla="*/ 298450 h 1187450"/>
              <a:gd name="connsiteX2" fmla="*/ 3194050 w 4057650"/>
              <a:gd name="connsiteY2" fmla="*/ 342900 h 1187450"/>
              <a:gd name="connsiteX3" fmla="*/ 2692400 w 4057650"/>
              <a:gd name="connsiteY3" fmla="*/ 311150 h 1187450"/>
              <a:gd name="connsiteX4" fmla="*/ 2343150 w 4057650"/>
              <a:gd name="connsiteY4" fmla="*/ 368300 h 1187450"/>
              <a:gd name="connsiteX5" fmla="*/ 2178050 w 4057650"/>
              <a:gd name="connsiteY5" fmla="*/ 457200 h 1187450"/>
              <a:gd name="connsiteX6" fmla="*/ 2076450 w 4057650"/>
              <a:gd name="connsiteY6" fmla="*/ 571500 h 1187450"/>
              <a:gd name="connsiteX7" fmla="*/ 1847850 w 4057650"/>
              <a:gd name="connsiteY7" fmla="*/ 825500 h 1187450"/>
              <a:gd name="connsiteX8" fmla="*/ 1504950 w 4057650"/>
              <a:gd name="connsiteY8" fmla="*/ 920750 h 1187450"/>
              <a:gd name="connsiteX9" fmla="*/ 1181100 w 4057650"/>
              <a:gd name="connsiteY9" fmla="*/ 996950 h 1187450"/>
              <a:gd name="connsiteX10" fmla="*/ 723900 w 4057650"/>
              <a:gd name="connsiteY10" fmla="*/ 1079500 h 1187450"/>
              <a:gd name="connsiteX11" fmla="*/ 177800 w 4057650"/>
              <a:gd name="connsiteY11" fmla="*/ 1187450 h 1187450"/>
              <a:gd name="connsiteX12" fmla="*/ 0 w 4057650"/>
              <a:gd name="connsiteY12" fmla="*/ 1155700 h 1187450"/>
              <a:gd name="connsiteX13" fmla="*/ 266700 w 4057650"/>
              <a:gd name="connsiteY13" fmla="*/ 1085850 h 1187450"/>
              <a:gd name="connsiteX14" fmla="*/ 603250 w 4057650"/>
              <a:gd name="connsiteY14" fmla="*/ 933450 h 1187450"/>
              <a:gd name="connsiteX15" fmla="*/ 1257300 w 4057650"/>
              <a:gd name="connsiteY15" fmla="*/ 628650 h 1187450"/>
              <a:gd name="connsiteX16" fmla="*/ 2387600 w 4057650"/>
              <a:gd name="connsiteY16" fmla="*/ 69850 h 1187450"/>
              <a:gd name="connsiteX17" fmla="*/ 2590800 w 4057650"/>
              <a:gd name="connsiteY17" fmla="*/ 0 h 1187450"/>
              <a:gd name="connsiteX18" fmla="*/ 3035300 w 4057650"/>
              <a:gd name="connsiteY18" fmla="*/ 38100 h 1187450"/>
              <a:gd name="connsiteX19" fmla="*/ 3638550 w 4057650"/>
              <a:gd name="connsiteY19" fmla="*/ 82550 h 1187450"/>
              <a:gd name="connsiteX0" fmla="*/ 4057650 w 4057650"/>
              <a:gd name="connsiteY0" fmla="*/ 165100 h 1187450"/>
              <a:gd name="connsiteX1" fmla="*/ 3625850 w 4057650"/>
              <a:gd name="connsiteY1" fmla="*/ 298450 h 1187450"/>
              <a:gd name="connsiteX2" fmla="*/ 3194050 w 4057650"/>
              <a:gd name="connsiteY2" fmla="*/ 342900 h 1187450"/>
              <a:gd name="connsiteX3" fmla="*/ 2692400 w 4057650"/>
              <a:gd name="connsiteY3" fmla="*/ 311150 h 1187450"/>
              <a:gd name="connsiteX4" fmla="*/ 2343150 w 4057650"/>
              <a:gd name="connsiteY4" fmla="*/ 368300 h 1187450"/>
              <a:gd name="connsiteX5" fmla="*/ 2178050 w 4057650"/>
              <a:gd name="connsiteY5" fmla="*/ 457200 h 1187450"/>
              <a:gd name="connsiteX6" fmla="*/ 2076450 w 4057650"/>
              <a:gd name="connsiteY6" fmla="*/ 571500 h 1187450"/>
              <a:gd name="connsiteX7" fmla="*/ 1847850 w 4057650"/>
              <a:gd name="connsiteY7" fmla="*/ 825500 h 1187450"/>
              <a:gd name="connsiteX8" fmla="*/ 1504950 w 4057650"/>
              <a:gd name="connsiteY8" fmla="*/ 920750 h 1187450"/>
              <a:gd name="connsiteX9" fmla="*/ 1181100 w 4057650"/>
              <a:gd name="connsiteY9" fmla="*/ 996950 h 1187450"/>
              <a:gd name="connsiteX10" fmla="*/ 723900 w 4057650"/>
              <a:gd name="connsiteY10" fmla="*/ 1079500 h 1187450"/>
              <a:gd name="connsiteX11" fmla="*/ 177800 w 4057650"/>
              <a:gd name="connsiteY11" fmla="*/ 1187450 h 1187450"/>
              <a:gd name="connsiteX12" fmla="*/ 0 w 4057650"/>
              <a:gd name="connsiteY12" fmla="*/ 1155700 h 1187450"/>
              <a:gd name="connsiteX13" fmla="*/ 266700 w 4057650"/>
              <a:gd name="connsiteY13" fmla="*/ 1085850 h 1187450"/>
              <a:gd name="connsiteX14" fmla="*/ 603250 w 4057650"/>
              <a:gd name="connsiteY14" fmla="*/ 933450 h 1187450"/>
              <a:gd name="connsiteX15" fmla="*/ 1257300 w 4057650"/>
              <a:gd name="connsiteY15" fmla="*/ 628650 h 1187450"/>
              <a:gd name="connsiteX16" fmla="*/ 2387600 w 4057650"/>
              <a:gd name="connsiteY16" fmla="*/ 69850 h 1187450"/>
              <a:gd name="connsiteX17" fmla="*/ 2590800 w 4057650"/>
              <a:gd name="connsiteY17" fmla="*/ 0 h 1187450"/>
              <a:gd name="connsiteX18" fmla="*/ 3035300 w 4057650"/>
              <a:gd name="connsiteY18" fmla="*/ 38100 h 1187450"/>
              <a:gd name="connsiteX19" fmla="*/ 3638550 w 4057650"/>
              <a:gd name="connsiteY19" fmla="*/ 82550 h 1187450"/>
              <a:gd name="connsiteX0" fmla="*/ 4057650 w 4057650"/>
              <a:gd name="connsiteY0" fmla="*/ 165100 h 1187450"/>
              <a:gd name="connsiteX1" fmla="*/ 3625850 w 4057650"/>
              <a:gd name="connsiteY1" fmla="*/ 298450 h 1187450"/>
              <a:gd name="connsiteX2" fmla="*/ 3194050 w 4057650"/>
              <a:gd name="connsiteY2" fmla="*/ 342900 h 1187450"/>
              <a:gd name="connsiteX3" fmla="*/ 2692400 w 4057650"/>
              <a:gd name="connsiteY3" fmla="*/ 311150 h 1187450"/>
              <a:gd name="connsiteX4" fmla="*/ 2343150 w 4057650"/>
              <a:gd name="connsiteY4" fmla="*/ 368300 h 1187450"/>
              <a:gd name="connsiteX5" fmla="*/ 2178050 w 4057650"/>
              <a:gd name="connsiteY5" fmla="*/ 457200 h 1187450"/>
              <a:gd name="connsiteX6" fmla="*/ 2076450 w 4057650"/>
              <a:gd name="connsiteY6" fmla="*/ 571500 h 1187450"/>
              <a:gd name="connsiteX7" fmla="*/ 1847850 w 4057650"/>
              <a:gd name="connsiteY7" fmla="*/ 825500 h 1187450"/>
              <a:gd name="connsiteX8" fmla="*/ 1504950 w 4057650"/>
              <a:gd name="connsiteY8" fmla="*/ 920750 h 1187450"/>
              <a:gd name="connsiteX9" fmla="*/ 1181100 w 4057650"/>
              <a:gd name="connsiteY9" fmla="*/ 996950 h 1187450"/>
              <a:gd name="connsiteX10" fmla="*/ 723900 w 4057650"/>
              <a:gd name="connsiteY10" fmla="*/ 1079500 h 1187450"/>
              <a:gd name="connsiteX11" fmla="*/ 177800 w 4057650"/>
              <a:gd name="connsiteY11" fmla="*/ 1187450 h 1187450"/>
              <a:gd name="connsiteX12" fmla="*/ 0 w 4057650"/>
              <a:gd name="connsiteY12" fmla="*/ 1155700 h 1187450"/>
              <a:gd name="connsiteX13" fmla="*/ 266700 w 4057650"/>
              <a:gd name="connsiteY13" fmla="*/ 1085850 h 1187450"/>
              <a:gd name="connsiteX14" fmla="*/ 603250 w 4057650"/>
              <a:gd name="connsiteY14" fmla="*/ 933450 h 1187450"/>
              <a:gd name="connsiteX15" fmla="*/ 1257300 w 4057650"/>
              <a:gd name="connsiteY15" fmla="*/ 628650 h 1187450"/>
              <a:gd name="connsiteX16" fmla="*/ 2387600 w 4057650"/>
              <a:gd name="connsiteY16" fmla="*/ 69850 h 1187450"/>
              <a:gd name="connsiteX17" fmla="*/ 2590800 w 4057650"/>
              <a:gd name="connsiteY17" fmla="*/ 0 h 1187450"/>
              <a:gd name="connsiteX18" fmla="*/ 3035300 w 4057650"/>
              <a:gd name="connsiteY18" fmla="*/ 38100 h 1187450"/>
              <a:gd name="connsiteX19" fmla="*/ 3638550 w 4057650"/>
              <a:gd name="connsiteY19" fmla="*/ 82550 h 1187450"/>
              <a:gd name="connsiteX0" fmla="*/ 4057650 w 4057650"/>
              <a:gd name="connsiteY0" fmla="*/ 165100 h 1187450"/>
              <a:gd name="connsiteX1" fmla="*/ 3625850 w 4057650"/>
              <a:gd name="connsiteY1" fmla="*/ 298450 h 1187450"/>
              <a:gd name="connsiteX2" fmla="*/ 3194050 w 4057650"/>
              <a:gd name="connsiteY2" fmla="*/ 342900 h 1187450"/>
              <a:gd name="connsiteX3" fmla="*/ 2692400 w 4057650"/>
              <a:gd name="connsiteY3" fmla="*/ 311150 h 1187450"/>
              <a:gd name="connsiteX4" fmla="*/ 2343150 w 4057650"/>
              <a:gd name="connsiteY4" fmla="*/ 368300 h 1187450"/>
              <a:gd name="connsiteX5" fmla="*/ 2178050 w 4057650"/>
              <a:gd name="connsiteY5" fmla="*/ 457200 h 1187450"/>
              <a:gd name="connsiteX6" fmla="*/ 2076450 w 4057650"/>
              <a:gd name="connsiteY6" fmla="*/ 571500 h 1187450"/>
              <a:gd name="connsiteX7" fmla="*/ 1847850 w 4057650"/>
              <a:gd name="connsiteY7" fmla="*/ 825500 h 1187450"/>
              <a:gd name="connsiteX8" fmla="*/ 1504950 w 4057650"/>
              <a:gd name="connsiteY8" fmla="*/ 920750 h 1187450"/>
              <a:gd name="connsiteX9" fmla="*/ 1181100 w 4057650"/>
              <a:gd name="connsiteY9" fmla="*/ 996950 h 1187450"/>
              <a:gd name="connsiteX10" fmla="*/ 723900 w 4057650"/>
              <a:gd name="connsiteY10" fmla="*/ 1079500 h 1187450"/>
              <a:gd name="connsiteX11" fmla="*/ 177800 w 4057650"/>
              <a:gd name="connsiteY11" fmla="*/ 1187450 h 1187450"/>
              <a:gd name="connsiteX12" fmla="*/ 0 w 4057650"/>
              <a:gd name="connsiteY12" fmla="*/ 1155700 h 1187450"/>
              <a:gd name="connsiteX13" fmla="*/ 266700 w 4057650"/>
              <a:gd name="connsiteY13" fmla="*/ 1085850 h 1187450"/>
              <a:gd name="connsiteX14" fmla="*/ 603250 w 4057650"/>
              <a:gd name="connsiteY14" fmla="*/ 933450 h 1187450"/>
              <a:gd name="connsiteX15" fmla="*/ 1257300 w 4057650"/>
              <a:gd name="connsiteY15" fmla="*/ 628650 h 1187450"/>
              <a:gd name="connsiteX16" fmla="*/ 2387600 w 4057650"/>
              <a:gd name="connsiteY16" fmla="*/ 69850 h 1187450"/>
              <a:gd name="connsiteX17" fmla="*/ 2590800 w 4057650"/>
              <a:gd name="connsiteY17" fmla="*/ 0 h 1187450"/>
              <a:gd name="connsiteX18" fmla="*/ 3035300 w 4057650"/>
              <a:gd name="connsiteY18" fmla="*/ 38100 h 1187450"/>
              <a:gd name="connsiteX19" fmla="*/ 3638550 w 4057650"/>
              <a:gd name="connsiteY19" fmla="*/ 82550 h 1187450"/>
              <a:gd name="connsiteX0" fmla="*/ 4057650 w 4057650"/>
              <a:gd name="connsiteY0" fmla="*/ 165100 h 1187450"/>
              <a:gd name="connsiteX1" fmla="*/ 3625850 w 4057650"/>
              <a:gd name="connsiteY1" fmla="*/ 298450 h 1187450"/>
              <a:gd name="connsiteX2" fmla="*/ 3194050 w 4057650"/>
              <a:gd name="connsiteY2" fmla="*/ 342900 h 1187450"/>
              <a:gd name="connsiteX3" fmla="*/ 2692400 w 4057650"/>
              <a:gd name="connsiteY3" fmla="*/ 311150 h 1187450"/>
              <a:gd name="connsiteX4" fmla="*/ 2343150 w 4057650"/>
              <a:gd name="connsiteY4" fmla="*/ 368300 h 1187450"/>
              <a:gd name="connsiteX5" fmla="*/ 2178050 w 4057650"/>
              <a:gd name="connsiteY5" fmla="*/ 457200 h 1187450"/>
              <a:gd name="connsiteX6" fmla="*/ 2076450 w 4057650"/>
              <a:gd name="connsiteY6" fmla="*/ 571500 h 1187450"/>
              <a:gd name="connsiteX7" fmla="*/ 1847850 w 4057650"/>
              <a:gd name="connsiteY7" fmla="*/ 825500 h 1187450"/>
              <a:gd name="connsiteX8" fmla="*/ 1504950 w 4057650"/>
              <a:gd name="connsiteY8" fmla="*/ 920750 h 1187450"/>
              <a:gd name="connsiteX9" fmla="*/ 1181100 w 4057650"/>
              <a:gd name="connsiteY9" fmla="*/ 996950 h 1187450"/>
              <a:gd name="connsiteX10" fmla="*/ 723900 w 4057650"/>
              <a:gd name="connsiteY10" fmla="*/ 1079500 h 1187450"/>
              <a:gd name="connsiteX11" fmla="*/ 177800 w 4057650"/>
              <a:gd name="connsiteY11" fmla="*/ 1187450 h 1187450"/>
              <a:gd name="connsiteX12" fmla="*/ 0 w 4057650"/>
              <a:gd name="connsiteY12" fmla="*/ 1155700 h 1187450"/>
              <a:gd name="connsiteX13" fmla="*/ 266700 w 4057650"/>
              <a:gd name="connsiteY13" fmla="*/ 1085850 h 1187450"/>
              <a:gd name="connsiteX14" fmla="*/ 603250 w 4057650"/>
              <a:gd name="connsiteY14" fmla="*/ 933450 h 1187450"/>
              <a:gd name="connsiteX15" fmla="*/ 1257300 w 4057650"/>
              <a:gd name="connsiteY15" fmla="*/ 628650 h 1187450"/>
              <a:gd name="connsiteX16" fmla="*/ 2387600 w 4057650"/>
              <a:gd name="connsiteY16" fmla="*/ 69850 h 1187450"/>
              <a:gd name="connsiteX17" fmla="*/ 2590800 w 4057650"/>
              <a:gd name="connsiteY17" fmla="*/ 0 h 1187450"/>
              <a:gd name="connsiteX18" fmla="*/ 3035300 w 4057650"/>
              <a:gd name="connsiteY18" fmla="*/ 38100 h 1187450"/>
              <a:gd name="connsiteX19" fmla="*/ 3638550 w 4057650"/>
              <a:gd name="connsiteY19" fmla="*/ 82550 h 1187450"/>
              <a:gd name="connsiteX0" fmla="*/ 4057650 w 4057650"/>
              <a:gd name="connsiteY0" fmla="*/ 165100 h 1187450"/>
              <a:gd name="connsiteX1" fmla="*/ 3625850 w 4057650"/>
              <a:gd name="connsiteY1" fmla="*/ 298450 h 1187450"/>
              <a:gd name="connsiteX2" fmla="*/ 3194050 w 4057650"/>
              <a:gd name="connsiteY2" fmla="*/ 342900 h 1187450"/>
              <a:gd name="connsiteX3" fmla="*/ 2692400 w 4057650"/>
              <a:gd name="connsiteY3" fmla="*/ 311150 h 1187450"/>
              <a:gd name="connsiteX4" fmla="*/ 2343150 w 4057650"/>
              <a:gd name="connsiteY4" fmla="*/ 368300 h 1187450"/>
              <a:gd name="connsiteX5" fmla="*/ 2178050 w 4057650"/>
              <a:gd name="connsiteY5" fmla="*/ 457200 h 1187450"/>
              <a:gd name="connsiteX6" fmla="*/ 2076450 w 4057650"/>
              <a:gd name="connsiteY6" fmla="*/ 571500 h 1187450"/>
              <a:gd name="connsiteX7" fmla="*/ 1847850 w 4057650"/>
              <a:gd name="connsiteY7" fmla="*/ 825500 h 1187450"/>
              <a:gd name="connsiteX8" fmla="*/ 1504950 w 4057650"/>
              <a:gd name="connsiteY8" fmla="*/ 920750 h 1187450"/>
              <a:gd name="connsiteX9" fmla="*/ 1181100 w 4057650"/>
              <a:gd name="connsiteY9" fmla="*/ 996950 h 1187450"/>
              <a:gd name="connsiteX10" fmla="*/ 723900 w 4057650"/>
              <a:gd name="connsiteY10" fmla="*/ 1079500 h 1187450"/>
              <a:gd name="connsiteX11" fmla="*/ 177800 w 4057650"/>
              <a:gd name="connsiteY11" fmla="*/ 1187450 h 1187450"/>
              <a:gd name="connsiteX12" fmla="*/ 0 w 4057650"/>
              <a:gd name="connsiteY12" fmla="*/ 1155700 h 1187450"/>
              <a:gd name="connsiteX13" fmla="*/ 266700 w 4057650"/>
              <a:gd name="connsiteY13" fmla="*/ 1085850 h 1187450"/>
              <a:gd name="connsiteX14" fmla="*/ 603250 w 4057650"/>
              <a:gd name="connsiteY14" fmla="*/ 933450 h 1187450"/>
              <a:gd name="connsiteX15" fmla="*/ 1257300 w 4057650"/>
              <a:gd name="connsiteY15" fmla="*/ 628650 h 1187450"/>
              <a:gd name="connsiteX16" fmla="*/ 2387600 w 4057650"/>
              <a:gd name="connsiteY16" fmla="*/ 69850 h 1187450"/>
              <a:gd name="connsiteX17" fmla="*/ 2590800 w 4057650"/>
              <a:gd name="connsiteY17" fmla="*/ 0 h 1187450"/>
              <a:gd name="connsiteX18" fmla="*/ 3035300 w 4057650"/>
              <a:gd name="connsiteY18" fmla="*/ 38100 h 1187450"/>
              <a:gd name="connsiteX19" fmla="*/ 3638550 w 4057650"/>
              <a:gd name="connsiteY19" fmla="*/ 82550 h 1187450"/>
              <a:gd name="connsiteX0" fmla="*/ 4057650 w 4057650"/>
              <a:gd name="connsiteY0" fmla="*/ 165100 h 1187450"/>
              <a:gd name="connsiteX1" fmla="*/ 3625850 w 4057650"/>
              <a:gd name="connsiteY1" fmla="*/ 298450 h 1187450"/>
              <a:gd name="connsiteX2" fmla="*/ 3194050 w 4057650"/>
              <a:gd name="connsiteY2" fmla="*/ 342900 h 1187450"/>
              <a:gd name="connsiteX3" fmla="*/ 2692400 w 4057650"/>
              <a:gd name="connsiteY3" fmla="*/ 311150 h 1187450"/>
              <a:gd name="connsiteX4" fmla="*/ 2343150 w 4057650"/>
              <a:gd name="connsiteY4" fmla="*/ 368300 h 1187450"/>
              <a:gd name="connsiteX5" fmla="*/ 2178050 w 4057650"/>
              <a:gd name="connsiteY5" fmla="*/ 457200 h 1187450"/>
              <a:gd name="connsiteX6" fmla="*/ 2076450 w 4057650"/>
              <a:gd name="connsiteY6" fmla="*/ 571500 h 1187450"/>
              <a:gd name="connsiteX7" fmla="*/ 1847850 w 4057650"/>
              <a:gd name="connsiteY7" fmla="*/ 825500 h 1187450"/>
              <a:gd name="connsiteX8" fmla="*/ 1504950 w 4057650"/>
              <a:gd name="connsiteY8" fmla="*/ 920750 h 1187450"/>
              <a:gd name="connsiteX9" fmla="*/ 1181100 w 4057650"/>
              <a:gd name="connsiteY9" fmla="*/ 996950 h 1187450"/>
              <a:gd name="connsiteX10" fmla="*/ 723900 w 4057650"/>
              <a:gd name="connsiteY10" fmla="*/ 1079500 h 1187450"/>
              <a:gd name="connsiteX11" fmla="*/ 177800 w 4057650"/>
              <a:gd name="connsiteY11" fmla="*/ 1187450 h 1187450"/>
              <a:gd name="connsiteX12" fmla="*/ 0 w 4057650"/>
              <a:gd name="connsiteY12" fmla="*/ 1155700 h 1187450"/>
              <a:gd name="connsiteX13" fmla="*/ 266700 w 4057650"/>
              <a:gd name="connsiteY13" fmla="*/ 1085850 h 1187450"/>
              <a:gd name="connsiteX14" fmla="*/ 603250 w 4057650"/>
              <a:gd name="connsiteY14" fmla="*/ 933450 h 1187450"/>
              <a:gd name="connsiteX15" fmla="*/ 1257300 w 4057650"/>
              <a:gd name="connsiteY15" fmla="*/ 628650 h 1187450"/>
              <a:gd name="connsiteX16" fmla="*/ 2387600 w 4057650"/>
              <a:gd name="connsiteY16" fmla="*/ 69850 h 1187450"/>
              <a:gd name="connsiteX17" fmla="*/ 2590800 w 4057650"/>
              <a:gd name="connsiteY17" fmla="*/ 0 h 1187450"/>
              <a:gd name="connsiteX18" fmla="*/ 3035300 w 4057650"/>
              <a:gd name="connsiteY18" fmla="*/ 38100 h 1187450"/>
              <a:gd name="connsiteX19" fmla="*/ 3638550 w 4057650"/>
              <a:gd name="connsiteY19" fmla="*/ 82550 h 1187450"/>
              <a:gd name="connsiteX0" fmla="*/ 4062343 w 4062343"/>
              <a:gd name="connsiteY0" fmla="*/ 165100 h 1200050"/>
              <a:gd name="connsiteX1" fmla="*/ 3630543 w 4062343"/>
              <a:gd name="connsiteY1" fmla="*/ 298450 h 1200050"/>
              <a:gd name="connsiteX2" fmla="*/ 3198743 w 4062343"/>
              <a:gd name="connsiteY2" fmla="*/ 342900 h 1200050"/>
              <a:gd name="connsiteX3" fmla="*/ 2697093 w 4062343"/>
              <a:gd name="connsiteY3" fmla="*/ 311150 h 1200050"/>
              <a:gd name="connsiteX4" fmla="*/ 2347843 w 4062343"/>
              <a:gd name="connsiteY4" fmla="*/ 368300 h 1200050"/>
              <a:gd name="connsiteX5" fmla="*/ 2182743 w 4062343"/>
              <a:gd name="connsiteY5" fmla="*/ 457200 h 1200050"/>
              <a:gd name="connsiteX6" fmla="*/ 2081143 w 4062343"/>
              <a:gd name="connsiteY6" fmla="*/ 571500 h 1200050"/>
              <a:gd name="connsiteX7" fmla="*/ 1852543 w 4062343"/>
              <a:gd name="connsiteY7" fmla="*/ 825500 h 1200050"/>
              <a:gd name="connsiteX8" fmla="*/ 1509643 w 4062343"/>
              <a:gd name="connsiteY8" fmla="*/ 920750 h 1200050"/>
              <a:gd name="connsiteX9" fmla="*/ 1185793 w 4062343"/>
              <a:gd name="connsiteY9" fmla="*/ 996950 h 1200050"/>
              <a:gd name="connsiteX10" fmla="*/ 728593 w 4062343"/>
              <a:gd name="connsiteY10" fmla="*/ 1079500 h 1200050"/>
              <a:gd name="connsiteX11" fmla="*/ 182493 w 4062343"/>
              <a:gd name="connsiteY11" fmla="*/ 1187450 h 1200050"/>
              <a:gd name="connsiteX12" fmla="*/ 4693 w 4062343"/>
              <a:gd name="connsiteY12" fmla="*/ 1155700 h 1200050"/>
              <a:gd name="connsiteX13" fmla="*/ 271393 w 4062343"/>
              <a:gd name="connsiteY13" fmla="*/ 1085850 h 1200050"/>
              <a:gd name="connsiteX14" fmla="*/ 607943 w 4062343"/>
              <a:gd name="connsiteY14" fmla="*/ 933450 h 1200050"/>
              <a:gd name="connsiteX15" fmla="*/ 1261993 w 4062343"/>
              <a:gd name="connsiteY15" fmla="*/ 628650 h 1200050"/>
              <a:gd name="connsiteX16" fmla="*/ 2392293 w 4062343"/>
              <a:gd name="connsiteY16" fmla="*/ 69850 h 1200050"/>
              <a:gd name="connsiteX17" fmla="*/ 2595493 w 4062343"/>
              <a:gd name="connsiteY17" fmla="*/ 0 h 1200050"/>
              <a:gd name="connsiteX18" fmla="*/ 3039993 w 4062343"/>
              <a:gd name="connsiteY18" fmla="*/ 38100 h 1200050"/>
              <a:gd name="connsiteX19" fmla="*/ 3643243 w 4062343"/>
              <a:gd name="connsiteY19" fmla="*/ 82550 h 1200050"/>
              <a:gd name="connsiteX0" fmla="*/ 4062343 w 4062343"/>
              <a:gd name="connsiteY0" fmla="*/ 165100 h 1200050"/>
              <a:gd name="connsiteX1" fmla="*/ 3630543 w 4062343"/>
              <a:gd name="connsiteY1" fmla="*/ 298450 h 1200050"/>
              <a:gd name="connsiteX2" fmla="*/ 3198743 w 4062343"/>
              <a:gd name="connsiteY2" fmla="*/ 342900 h 1200050"/>
              <a:gd name="connsiteX3" fmla="*/ 2697093 w 4062343"/>
              <a:gd name="connsiteY3" fmla="*/ 311150 h 1200050"/>
              <a:gd name="connsiteX4" fmla="*/ 2347843 w 4062343"/>
              <a:gd name="connsiteY4" fmla="*/ 368300 h 1200050"/>
              <a:gd name="connsiteX5" fmla="*/ 2182743 w 4062343"/>
              <a:gd name="connsiteY5" fmla="*/ 457200 h 1200050"/>
              <a:gd name="connsiteX6" fmla="*/ 2081143 w 4062343"/>
              <a:gd name="connsiteY6" fmla="*/ 571500 h 1200050"/>
              <a:gd name="connsiteX7" fmla="*/ 1852543 w 4062343"/>
              <a:gd name="connsiteY7" fmla="*/ 825500 h 1200050"/>
              <a:gd name="connsiteX8" fmla="*/ 1509643 w 4062343"/>
              <a:gd name="connsiteY8" fmla="*/ 920750 h 1200050"/>
              <a:gd name="connsiteX9" fmla="*/ 1185793 w 4062343"/>
              <a:gd name="connsiteY9" fmla="*/ 996950 h 1200050"/>
              <a:gd name="connsiteX10" fmla="*/ 728593 w 4062343"/>
              <a:gd name="connsiteY10" fmla="*/ 1079500 h 1200050"/>
              <a:gd name="connsiteX11" fmla="*/ 182493 w 4062343"/>
              <a:gd name="connsiteY11" fmla="*/ 1187450 h 1200050"/>
              <a:gd name="connsiteX12" fmla="*/ 4693 w 4062343"/>
              <a:gd name="connsiteY12" fmla="*/ 1155700 h 1200050"/>
              <a:gd name="connsiteX13" fmla="*/ 271393 w 4062343"/>
              <a:gd name="connsiteY13" fmla="*/ 1085850 h 1200050"/>
              <a:gd name="connsiteX14" fmla="*/ 607943 w 4062343"/>
              <a:gd name="connsiteY14" fmla="*/ 933450 h 1200050"/>
              <a:gd name="connsiteX15" fmla="*/ 1261993 w 4062343"/>
              <a:gd name="connsiteY15" fmla="*/ 628650 h 1200050"/>
              <a:gd name="connsiteX16" fmla="*/ 2392293 w 4062343"/>
              <a:gd name="connsiteY16" fmla="*/ 69850 h 1200050"/>
              <a:gd name="connsiteX17" fmla="*/ 2595493 w 4062343"/>
              <a:gd name="connsiteY17" fmla="*/ 0 h 1200050"/>
              <a:gd name="connsiteX18" fmla="*/ 3039993 w 4062343"/>
              <a:gd name="connsiteY18" fmla="*/ 38100 h 1200050"/>
              <a:gd name="connsiteX19" fmla="*/ 3643243 w 4062343"/>
              <a:gd name="connsiteY19" fmla="*/ 82550 h 1200050"/>
              <a:gd name="connsiteX0" fmla="*/ 4062343 w 4062343"/>
              <a:gd name="connsiteY0" fmla="*/ 165100 h 1200050"/>
              <a:gd name="connsiteX1" fmla="*/ 3630543 w 4062343"/>
              <a:gd name="connsiteY1" fmla="*/ 298450 h 1200050"/>
              <a:gd name="connsiteX2" fmla="*/ 3198743 w 4062343"/>
              <a:gd name="connsiteY2" fmla="*/ 342900 h 1200050"/>
              <a:gd name="connsiteX3" fmla="*/ 2697093 w 4062343"/>
              <a:gd name="connsiteY3" fmla="*/ 311150 h 1200050"/>
              <a:gd name="connsiteX4" fmla="*/ 2347843 w 4062343"/>
              <a:gd name="connsiteY4" fmla="*/ 368300 h 1200050"/>
              <a:gd name="connsiteX5" fmla="*/ 2182743 w 4062343"/>
              <a:gd name="connsiteY5" fmla="*/ 457200 h 1200050"/>
              <a:gd name="connsiteX6" fmla="*/ 2081143 w 4062343"/>
              <a:gd name="connsiteY6" fmla="*/ 571500 h 1200050"/>
              <a:gd name="connsiteX7" fmla="*/ 1852543 w 4062343"/>
              <a:gd name="connsiteY7" fmla="*/ 825500 h 1200050"/>
              <a:gd name="connsiteX8" fmla="*/ 1509643 w 4062343"/>
              <a:gd name="connsiteY8" fmla="*/ 920750 h 1200050"/>
              <a:gd name="connsiteX9" fmla="*/ 1185793 w 4062343"/>
              <a:gd name="connsiteY9" fmla="*/ 996950 h 1200050"/>
              <a:gd name="connsiteX10" fmla="*/ 728593 w 4062343"/>
              <a:gd name="connsiteY10" fmla="*/ 1079500 h 1200050"/>
              <a:gd name="connsiteX11" fmla="*/ 182493 w 4062343"/>
              <a:gd name="connsiteY11" fmla="*/ 1187450 h 1200050"/>
              <a:gd name="connsiteX12" fmla="*/ 4693 w 4062343"/>
              <a:gd name="connsiteY12" fmla="*/ 1155700 h 1200050"/>
              <a:gd name="connsiteX13" fmla="*/ 271393 w 4062343"/>
              <a:gd name="connsiteY13" fmla="*/ 1085850 h 1200050"/>
              <a:gd name="connsiteX14" fmla="*/ 607943 w 4062343"/>
              <a:gd name="connsiteY14" fmla="*/ 933450 h 1200050"/>
              <a:gd name="connsiteX15" fmla="*/ 1261993 w 4062343"/>
              <a:gd name="connsiteY15" fmla="*/ 628650 h 1200050"/>
              <a:gd name="connsiteX16" fmla="*/ 2392293 w 4062343"/>
              <a:gd name="connsiteY16" fmla="*/ 69850 h 1200050"/>
              <a:gd name="connsiteX17" fmla="*/ 2595493 w 4062343"/>
              <a:gd name="connsiteY17" fmla="*/ 0 h 1200050"/>
              <a:gd name="connsiteX18" fmla="*/ 3039993 w 4062343"/>
              <a:gd name="connsiteY18" fmla="*/ 38100 h 1200050"/>
              <a:gd name="connsiteX19" fmla="*/ 3643243 w 4062343"/>
              <a:gd name="connsiteY19" fmla="*/ 82550 h 1200050"/>
              <a:gd name="connsiteX0" fmla="*/ 4062343 w 4062343"/>
              <a:gd name="connsiteY0" fmla="*/ 165100 h 1200050"/>
              <a:gd name="connsiteX1" fmla="*/ 3630543 w 4062343"/>
              <a:gd name="connsiteY1" fmla="*/ 298450 h 1200050"/>
              <a:gd name="connsiteX2" fmla="*/ 3198743 w 4062343"/>
              <a:gd name="connsiteY2" fmla="*/ 342900 h 1200050"/>
              <a:gd name="connsiteX3" fmla="*/ 2697093 w 4062343"/>
              <a:gd name="connsiteY3" fmla="*/ 311150 h 1200050"/>
              <a:gd name="connsiteX4" fmla="*/ 2347843 w 4062343"/>
              <a:gd name="connsiteY4" fmla="*/ 368300 h 1200050"/>
              <a:gd name="connsiteX5" fmla="*/ 2182743 w 4062343"/>
              <a:gd name="connsiteY5" fmla="*/ 457200 h 1200050"/>
              <a:gd name="connsiteX6" fmla="*/ 2081143 w 4062343"/>
              <a:gd name="connsiteY6" fmla="*/ 571500 h 1200050"/>
              <a:gd name="connsiteX7" fmla="*/ 1852543 w 4062343"/>
              <a:gd name="connsiteY7" fmla="*/ 825500 h 1200050"/>
              <a:gd name="connsiteX8" fmla="*/ 1509643 w 4062343"/>
              <a:gd name="connsiteY8" fmla="*/ 920750 h 1200050"/>
              <a:gd name="connsiteX9" fmla="*/ 1185793 w 4062343"/>
              <a:gd name="connsiteY9" fmla="*/ 996950 h 1200050"/>
              <a:gd name="connsiteX10" fmla="*/ 728593 w 4062343"/>
              <a:gd name="connsiteY10" fmla="*/ 1079500 h 1200050"/>
              <a:gd name="connsiteX11" fmla="*/ 182493 w 4062343"/>
              <a:gd name="connsiteY11" fmla="*/ 1187450 h 1200050"/>
              <a:gd name="connsiteX12" fmla="*/ 4693 w 4062343"/>
              <a:gd name="connsiteY12" fmla="*/ 1155700 h 1200050"/>
              <a:gd name="connsiteX13" fmla="*/ 271393 w 4062343"/>
              <a:gd name="connsiteY13" fmla="*/ 1085850 h 1200050"/>
              <a:gd name="connsiteX14" fmla="*/ 607943 w 4062343"/>
              <a:gd name="connsiteY14" fmla="*/ 933450 h 1200050"/>
              <a:gd name="connsiteX15" fmla="*/ 1261993 w 4062343"/>
              <a:gd name="connsiteY15" fmla="*/ 628650 h 1200050"/>
              <a:gd name="connsiteX16" fmla="*/ 2392293 w 4062343"/>
              <a:gd name="connsiteY16" fmla="*/ 69850 h 1200050"/>
              <a:gd name="connsiteX17" fmla="*/ 2595493 w 4062343"/>
              <a:gd name="connsiteY17" fmla="*/ 0 h 1200050"/>
              <a:gd name="connsiteX18" fmla="*/ 3039993 w 4062343"/>
              <a:gd name="connsiteY18" fmla="*/ 38100 h 1200050"/>
              <a:gd name="connsiteX19" fmla="*/ 3643243 w 4062343"/>
              <a:gd name="connsiteY19" fmla="*/ 82550 h 1200050"/>
              <a:gd name="connsiteX0" fmla="*/ 4062343 w 4062343"/>
              <a:gd name="connsiteY0" fmla="*/ 165100 h 1200050"/>
              <a:gd name="connsiteX1" fmla="*/ 3630543 w 4062343"/>
              <a:gd name="connsiteY1" fmla="*/ 298450 h 1200050"/>
              <a:gd name="connsiteX2" fmla="*/ 3198743 w 4062343"/>
              <a:gd name="connsiteY2" fmla="*/ 342900 h 1200050"/>
              <a:gd name="connsiteX3" fmla="*/ 2697093 w 4062343"/>
              <a:gd name="connsiteY3" fmla="*/ 311150 h 1200050"/>
              <a:gd name="connsiteX4" fmla="*/ 2347843 w 4062343"/>
              <a:gd name="connsiteY4" fmla="*/ 368300 h 1200050"/>
              <a:gd name="connsiteX5" fmla="*/ 2182743 w 4062343"/>
              <a:gd name="connsiteY5" fmla="*/ 457200 h 1200050"/>
              <a:gd name="connsiteX6" fmla="*/ 2081143 w 4062343"/>
              <a:gd name="connsiteY6" fmla="*/ 571500 h 1200050"/>
              <a:gd name="connsiteX7" fmla="*/ 1852543 w 4062343"/>
              <a:gd name="connsiteY7" fmla="*/ 825500 h 1200050"/>
              <a:gd name="connsiteX8" fmla="*/ 1509643 w 4062343"/>
              <a:gd name="connsiteY8" fmla="*/ 920750 h 1200050"/>
              <a:gd name="connsiteX9" fmla="*/ 1185793 w 4062343"/>
              <a:gd name="connsiteY9" fmla="*/ 996950 h 1200050"/>
              <a:gd name="connsiteX10" fmla="*/ 728593 w 4062343"/>
              <a:gd name="connsiteY10" fmla="*/ 1079500 h 1200050"/>
              <a:gd name="connsiteX11" fmla="*/ 182493 w 4062343"/>
              <a:gd name="connsiteY11" fmla="*/ 1187450 h 1200050"/>
              <a:gd name="connsiteX12" fmla="*/ 4693 w 4062343"/>
              <a:gd name="connsiteY12" fmla="*/ 1155700 h 1200050"/>
              <a:gd name="connsiteX13" fmla="*/ 271393 w 4062343"/>
              <a:gd name="connsiteY13" fmla="*/ 1085850 h 1200050"/>
              <a:gd name="connsiteX14" fmla="*/ 607943 w 4062343"/>
              <a:gd name="connsiteY14" fmla="*/ 933450 h 1200050"/>
              <a:gd name="connsiteX15" fmla="*/ 1261993 w 4062343"/>
              <a:gd name="connsiteY15" fmla="*/ 628650 h 1200050"/>
              <a:gd name="connsiteX16" fmla="*/ 2392293 w 4062343"/>
              <a:gd name="connsiteY16" fmla="*/ 69850 h 1200050"/>
              <a:gd name="connsiteX17" fmla="*/ 2595493 w 4062343"/>
              <a:gd name="connsiteY17" fmla="*/ 0 h 1200050"/>
              <a:gd name="connsiteX18" fmla="*/ 3039993 w 4062343"/>
              <a:gd name="connsiteY18" fmla="*/ 38100 h 1200050"/>
              <a:gd name="connsiteX19" fmla="*/ 3643243 w 4062343"/>
              <a:gd name="connsiteY19" fmla="*/ 82550 h 1200050"/>
              <a:gd name="connsiteX0" fmla="*/ 4062343 w 4062343"/>
              <a:gd name="connsiteY0" fmla="*/ 171410 h 1206360"/>
              <a:gd name="connsiteX1" fmla="*/ 3630543 w 4062343"/>
              <a:gd name="connsiteY1" fmla="*/ 304760 h 1206360"/>
              <a:gd name="connsiteX2" fmla="*/ 3198743 w 4062343"/>
              <a:gd name="connsiteY2" fmla="*/ 349210 h 1206360"/>
              <a:gd name="connsiteX3" fmla="*/ 2697093 w 4062343"/>
              <a:gd name="connsiteY3" fmla="*/ 317460 h 1206360"/>
              <a:gd name="connsiteX4" fmla="*/ 2347843 w 4062343"/>
              <a:gd name="connsiteY4" fmla="*/ 374610 h 1206360"/>
              <a:gd name="connsiteX5" fmla="*/ 2182743 w 4062343"/>
              <a:gd name="connsiteY5" fmla="*/ 463510 h 1206360"/>
              <a:gd name="connsiteX6" fmla="*/ 2081143 w 4062343"/>
              <a:gd name="connsiteY6" fmla="*/ 577810 h 1206360"/>
              <a:gd name="connsiteX7" fmla="*/ 1852543 w 4062343"/>
              <a:gd name="connsiteY7" fmla="*/ 831810 h 1206360"/>
              <a:gd name="connsiteX8" fmla="*/ 1509643 w 4062343"/>
              <a:gd name="connsiteY8" fmla="*/ 927060 h 1206360"/>
              <a:gd name="connsiteX9" fmla="*/ 1185793 w 4062343"/>
              <a:gd name="connsiteY9" fmla="*/ 1003260 h 1206360"/>
              <a:gd name="connsiteX10" fmla="*/ 728593 w 4062343"/>
              <a:gd name="connsiteY10" fmla="*/ 1085810 h 1206360"/>
              <a:gd name="connsiteX11" fmla="*/ 182493 w 4062343"/>
              <a:gd name="connsiteY11" fmla="*/ 1193760 h 1206360"/>
              <a:gd name="connsiteX12" fmla="*/ 4693 w 4062343"/>
              <a:gd name="connsiteY12" fmla="*/ 1162010 h 1206360"/>
              <a:gd name="connsiteX13" fmla="*/ 271393 w 4062343"/>
              <a:gd name="connsiteY13" fmla="*/ 1092160 h 1206360"/>
              <a:gd name="connsiteX14" fmla="*/ 607943 w 4062343"/>
              <a:gd name="connsiteY14" fmla="*/ 939760 h 1206360"/>
              <a:gd name="connsiteX15" fmla="*/ 1261993 w 4062343"/>
              <a:gd name="connsiteY15" fmla="*/ 634960 h 1206360"/>
              <a:gd name="connsiteX16" fmla="*/ 2392293 w 4062343"/>
              <a:gd name="connsiteY16" fmla="*/ 76160 h 1206360"/>
              <a:gd name="connsiteX17" fmla="*/ 2595493 w 4062343"/>
              <a:gd name="connsiteY17" fmla="*/ 6310 h 1206360"/>
              <a:gd name="connsiteX18" fmla="*/ 3039993 w 4062343"/>
              <a:gd name="connsiteY18" fmla="*/ 44410 h 1206360"/>
              <a:gd name="connsiteX19" fmla="*/ 3643243 w 4062343"/>
              <a:gd name="connsiteY19" fmla="*/ 88860 h 1206360"/>
              <a:gd name="connsiteX0" fmla="*/ 4062343 w 4062343"/>
              <a:gd name="connsiteY0" fmla="*/ 165746 h 1200696"/>
              <a:gd name="connsiteX1" fmla="*/ 3630543 w 4062343"/>
              <a:gd name="connsiteY1" fmla="*/ 299096 h 1200696"/>
              <a:gd name="connsiteX2" fmla="*/ 3198743 w 4062343"/>
              <a:gd name="connsiteY2" fmla="*/ 343546 h 1200696"/>
              <a:gd name="connsiteX3" fmla="*/ 2697093 w 4062343"/>
              <a:gd name="connsiteY3" fmla="*/ 311796 h 1200696"/>
              <a:gd name="connsiteX4" fmla="*/ 2347843 w 4062343"/>
              <a:gd name="connsiteY4" fmla="*/ 368946 h 1200696"/>
              <a:gd name="connsiteX5" fmla="*/ 2182743 w 4062343"/>
              <a:gd name="connsiteY5" fmla="*/ 457846 h 1200696"/>
              <a:gd name="connsiteX6" fmla="*/ 2081143 w 4062343"/>
              <a:gd name="connsiteY6" fmla="*/ 572146 h 1200696"/>
              <a:gd name="connsiteX7" fmla="*/ 1852543 w 4062343"/>
              <a:gd name="connsiteY7" fmla="*/ 826146 h 1200696"/>
              <a:gd name="connsiteX8" fmla="*/ 1509643 w 4062343"/>
              <a:gd name="connsiteY8" fmla="*/ 921396 h 1200696"/>
              <a:gd name="connsiteX9" fmla="*/ 1185793 w 4062343"/>
              <a:gd name="connsiteY9" fmla="*/ 997596 h 1200696"/>
              <a:gd name="connsiteX10" fmla="*/ 728593 w 4062343"/>
              <a:gd name="connsiteY10" fmla="*/ 1080146 h 1200696"/>
              <a:gd name="connsiteX11" fmla="*/ 182493 w 4062343"/>
              <a:gd name="connsiteY11" fmla="*/ 1188096 h 1200696"/>
              <a:gd name="connsiteX12" fmla="*/ 4693 w 4062343"/>
              <a:gd name="connsiteY12" fmla="*/ 1156346 h 1200696"/>
              <a:gd name="connsiteX13" fmla="*/ 271393 w 4062343"/>
              <a:gd name="connsiteY13" fmla="*/ 1086496 h 1200696"/>
              <a:gd name="connsiteX14" fmla="*/ 607943 w 4062343"/>
              <a:gd name="connsiteY14" fmla="*/ 934096 h 1200696"/>
              <a:gd name="connsiteX15" fmla="*/ 1261993 w 4062343"/>
              <a:gd name="connsiteY15" fmla="*/ 629296 h 1200696"/>
              <a:gd name="connsiteX16" fmla="*/ 2392293 w 4062343"/>
              <a:gd name="connsiteY16" fmla="*/ 70496 h 1200696"/>
              <a:gd name="connsiteX17" fmla="*/ 2595493 w 4062343"/>
              <a:gd name="connsiteY17" fmla="*/ 646 h 1200696"/>
              <a:gd name="connsiteX18" fmla="*/ 3039993 w 4062343"/>
              <a:gd name="connsiteY18" fmla="*/ 38746 h 1200696"/>
              <a:gd name="connsiteX19" fmla="*/ 3643243 w 4062343"/>
              <a:gd name="connsiteY19" fmla="*/ 83196 h 1200696"/>
              <a:gd name="connsiteX0" fmla="*/ 4062343 w 4062343"/>
              <a:gd name="connsiteY0" fmla="*/ 165726 h 1200676"/>
              <a:gd name="connsiteX1" fmla="*/ 3630543 w 4062343"/>
              <a:gd name="connsiteY1" fmla="*/ 299076 h 1200676"/>
              <a:gd name="connsiteX2" fmla="*/ 3198743 w 4062343"/>
              <a:gd name="connsiteY2" fmla="*/ 343526 h 1200676"/>
              <a:gd name="connsiteX3" fmla="*/ 2697093 w 4062343"/>
              <a:gd name="connsiteY3" fmla="*/ 311776 h 1200676"/>
              <a:gd name="connsiteX4" fmla="*/ 2347843 w 4062343"/>
              <a:gd name="connsiteY4" fmla="*/ 368926 h 1200676"/>
              <a:gd name="connsiteX5" fmla="*/ 2182743 w 4062343"/>
              <a:gd name="connsiteY5" fmla="*/ 457826 h 1200676"/>
              <a:gd name="connsiteX6" fmla="*/ 2081143 w 4062343"/>
              <a:gd name="connsiteY6" fmla="*/ 572126 h 1200676"/>
              <a:gd name="connsiteX7" fmla="*/ 1852543 w 4062343"/>
              <a:gd name="connsiteY7" fmla="*/ 826126 h 1200676"/>
              <a:gd name="connsiteX8" fmla="*/ 1509643 w 4062343"/>
              <a:gd name="connsiteY8" fmla="*/ 921376 h 1200676"/>
              <a:gd name="connsiteX9" fmla="*/ 1185793 w 4062343"/>
              <a:gd name="connsiteY9" fmla="*/ 997576 h 1200676"/>
              <a:gd name="connsiteX10" fmla="*/ 728593 w 4062343"/>
              <a:gd name="connsiteY10" fmla="*/ 1080126 h 1200676"/>
              <a:gd name="connsiteX11" fmla="*/ 182493 w 4062343"/>
              <a:gd name="connsiteY11" fmla="*/ 1188076 h 1200676"/>
              <a:gd name="connsiteX12" fmla="*/ 4693 w 4062343"/>
              <a:gd name="connsiteY12" fmla="*/ 1156326 h 1200676"/>
              <a:gd name="connsiteX13" fmla="*/ 271393 w 4062343"/>
              <a:gd name="connsiteY13" fmla="*/ 1086476 h 1200676"/>
              <a:gd name="connsiteX14" fmla="*/ 607943 w 4062343"/>
              <a:gd name="connsiteY14" fmla="*/ 934076 h 1200676"/>
              <a:gd name="connsiteX15" fmla="*/ 1261993 w 4062343"/>
              <a:gd name="connsiteY15" fmla="*/ 629276 h 1200676"/>
              <a:gd name="connsiteX16" fmla="*/ 2392293 w 4062343"/>
              <a:gd name="connsiteY16" fmla="*/ 70476 h 1200676"/>
              <a:gd name="connsiteX17" fmla="*/ 2595493 w 4062343"/>
              <a:gd name="connsiteY17" fmla="*/ 626 h 1200676"/>
              <a:gd name="connsiteX18" fmla="*/ 3039993 w 4062343"/>
              <a:gd name="connsiteY18" fmla="*/ 38726 h 1200676"/>
              <a:gd name="connsiteX19" fmla="*/ 3713093 w 4062343"/>
              <a:gd name="connsiteY19" fmla="*/ 83176 h 1200676"/>
              <a:gd name="connsiteX0" fmla="*/ 4062343 w 4062343"/>
              <a:gd name="connsiteY0" fmla="*/ 165726 h 1200676"/>
              <a:gd name="connsiteX1" fmla="*/ 3630543 w 4062343"/>
              <a:gd name="connsiteY1" fmla="*/ 299076 h 1200676"/>
              <a:gd name="connsiteX2" fmla="*/ 3198743 w 4062343"/>
              <a:gd name="connsiteY2" fmla="*/ 343526 h 1200676"/>
              <a:gd name="connsiteX3" fmla="*/ 2697093 w 4062343"/>
              <a:gd name="connsiteY3" fmla="*/ 311776 h 1200676"/>
              <a:gd name="connsiteX4" fmla="*/ 2347843 w 4062343"/>
              <a:gd name="connsiteY4" fmla="*/ 368926 h 1200676"/>
              <a:gd name="connsiteX5" fmla="*/ 2182743 w 4062343"/>
              <a:gd name="connsiteY5" fmla="*/ 457826 h 1200676"/>
              <a:gd name="connsiteX6" fmla="*/ 2081143 w 4062343"/>
              <a:gd name="connsiteY6" fmla="*/ 572126 h 1200676"/>
              <a:gd name="connsiteX7" fmla="*/ 1852543 w 4062343"/>
              <a:gd name="connsiteY7" fmla="*/ 826126 h 1200676"/>
              <a:gd name="connsiteX8" fmla="*/ 1509643 w 4062343"/>
              <a:gd name="connsiteY8" fmla="*/ 921376 h 1200676"/>
              <a:gd name="connsiteX9" fmla="*/ 1185793 w 4062343"/>
              <a:gd name="connsiteY9" fmla="*/ 997576 h 1200676"/>
              <a:gd name="connsiteX10" fmla="*/ 728593 w 4062343"/>
              <a:gd name="connsiteY10" fmla="*/ 1080126 h 1200676"/>
              <a:gd name="connsiteX11" fmla="*/ 182493 w 4062343"/>
              <a:gd name="connsiteY11" fmla="*/ 1188076 h 1200676"/>
              <a:gd name="connsiteX12" fmla="*/ 4693 w 4062343"/>
              <a:gd name="connsiteY12" fmla="*/ 1156326 h 1200676"/>
              <a:gd name="connsiteX13" fmla="*/ 271393 w 4062343"/>
              <a:gd name="connsiteY13" fmla="*/ 1086476 h 1200676"/>
              <a:gd name="connsiteX14" fmla="*/ 607943 w 4062343"/>
              <a:gd name="connsiteY14" fmla="*/ 934076 h 1200676"/>
              <a:gd name="connsiteX15" fmla="*/ 1261993 w 4062343"/>
              <a:gd name="connsiteY15" fmla="*/ 629276 h 1200676"/>
              <a:gd name="connsiteX16" fmla="*/ 2392293 w 4062343"/>
              <a:gd name="connsiteY16" fmla="*/ 70476 h 1200676"/>
              <a:gd name="connsiteX17" fmla="*/ 2595493 w 4062343"/>
              <a:gd name="connsiteY17" fmla="*/ 626 h 1200676"/>
              <a:gd name="connsiteX18" fmla="*/ 3039993 w 4062343"/>
              <a:gd name="connsiteY18" fmla="*/ 38726 h 1200676"/>
              <a:gd name="connsiteX19" fmla="*/ 3713093 w 4062343"/>
              <a:gd name="connsiteY19" fmla="*/ 83176 h 1200676"/>
              <a:gd name="connsiteX0" fmla="*/ 4062343 w 4062343"/>
              <a:gd name="connsiteY0" fmla="*/ 165726 h 1200676"/>
              <a:gd name="connsiteX1" fmla="*/ 3630543 w 4062343"/>
              <a:gd name="connsiteY1" fmla="*/ 299076 h 1200676"/>
              <a:gd name="connsiteX2" fmla="*/ 3198743 w 4062343"/>
              <a:gd name="connsiteY2" fmla="*/ 343526 h 1200676"/>
              <a:gd name="connsiteX3" fmla="*/ 2697093 w 4062343"/>
              <a:gd name="connsiteY3" fmla="*/ 311776 h 1200676"/>
              <a:gd name="connsiteX4" fmla="*/ 2347843 w 4062343"/>
              <a:gd name="connsiteY4" fmla="*/ 368926 h 1200676"/>
              <a:gd name="connsiteX5" fmla="*/ 2182743 w 4062343"/>
              <a:gd name="connsiteY5" fmla="*/ 457826 h 1200676"/>
              <a:gd name="connsiteX6" fmla="*/ 1998593 w 4062343"/>
              <a:gd name="connsiteY6" fmla="*/ 673726 h 1200676"/>
              <a:gd name="connsiteX7" fmla="*/ 1852543 w 4062343"/>
              <a:gd name="connsiteY7" fmla="*/ 826126 h 1200676"/>
              <a:gd name="connsiteX8" fmla="*/ 1509643 w 4062343"/>
              <a:gd name="connsiteY8" fmla="*/ 921376 h 1200676"/>
              <a:gd name="connsiteX9" fmla="*/ 1185793 w 4062343"/>
              <a:gd name="connsiteY9" fmla="*/ 997576 h 1200676"/>
              <a:gd name="connsiteX10" fmla="*/ 728593 w 4062343"/>
              <a:gd name="connsiteY10" fmla="*/ 1080126 h 1200676"/>
              <a:gd name="connsiteX11" fmla="*/ 182493 w 4062343"/>
              <a:gd name="connsiteY11" fmla="*/ 1188076 h 1200676"/>
              <a:gd name="connsiteX12" fmla="*/ 4693 w 4062343"/>
              <a:gd name="connsiteY12" fmla="*/ 1156326 h 1200676"/>
              <a:gd name="connsiteX13" fmla="*/ 271393 w 4062343"/>
              <a:gd name="connsiteY13" fmla="*/ 1086476 h 1200676"/>
              <a:gd name="connsiteX14" fmla="*/ 607943 w 4062343"/>
              <a:gd name="connsiteY14" fmla="*/ 934076 h 1200676"/>
              <a:gd name="connsiteX15" fmla="*/ 1261993 w 4062343"/>
              <a:gd name="connsiteY15" fmla="*/ 629276 h 1200676"/>
              <a:gd name="connsiteX16" fmla="*/ 2392293 w 4062343"/>
              <a:gd name="connsiteY16" fmla="*/ 70476 h 1200676"/>
              <a:gd name="connsiteX17" fmla="*/ 2595493 w 4062343"/>
              <a:gd name="connsiteY17" fmla="*/ 626 h 1200676"/>
              <a:gd name="connsiteX18" fmla="*/ 3039993 w 4062343"/>
              <a:gd name="connsiteY18" fmla="*/ 38726 h 1200676"/>
              <a:gd name="connsiteX19" fmla="*/ 3713093 w 4062343"/>
              <a:gd name="connsiteY19" fmla="*/ 83176 h 1200676"/>
              <a:gd name="connsiteX0" fmla="*/ 4062343 w 4062343"/>
              <a:gd name="connsiteY0" fmla="*/ 165726 h 1200676"/>
              <a:gd name="connsiteX1" fmla="*/ 3630543 w 4062343"/>
              <a:gd name="connsiteY1" fmla="*/ 299076 h 1200676"/>
              <a:gd name="connsiteX2" fmla="*/ 3198743 w 4062343"/>
              <a:gd name="connsiteY2" fmla="*/ 343526 h 1200676"/>
              <a:gd name="connsiteX3" fmla="*/ 2697093 w 4062343"/>
              <a:gd name="connsiteY3" fmla="*/ 311776 h 1200676"/>
              <a:gd name="connsiteX4" fmla="*/ 2366893 w 4062343"/>
              <a:gd name="connsiteY4" fmla="*/ 368926 h 1200676"/>
              <a:gd name="connsiteX5" fmla="*/ 2182743 w 4062343"/>
              <a:gd name="connsiteY5" fmla="*/ 457826 h 1200676"/>
              <a:gd name="connsiteX6" fmla="*/ 1998593 w 4062343"/>
              <a:gd name="connsiteY6" fmla="*/ 673726 h 1200676"/>
              <a:gd name="connsiteX7" fmla="*/ 1852543 w 4062343"/>
              <a:gd name="connsiteY7" fmla="*/ 826126 h 1200676"/>
              <a:gd name="connsiteX8" fmla="*/ 1509643 w 4062343"/>
              <a:gd name="connsiteY8" fmla="*/ 921376 h 1200676"/>
              <a:gd name="connsiteX9" fmla="*/ 1185793 w 4062343"/>
              <a:gd name="connsiteY9" fmla="*/ 997576 h 1200676"/>
              <a:gd name="connsiteX10" fmla="*/ 728593 w 4062343"/>
              <a:gd name="connsiteY10" fmla="*/ 1080126 h 1200676"/>
              <a:gd name="connsiteX11" fmla="*/ 182493 w 4062343"/>
              <a:gd name="connsiteY11" fmla="*/ 1188076 h 1200676"/>
              <a:gd name="connsiteX12" fmla="*/ 4693 w 4062343"/>
              <a:gd name="connsiteY12" fmla="*/ 1156326 h 1200676"/>
              <a:gd name="connsiteX13" fmla="*/ 271393 w 4062343"/>
              <a:gd name="connsiteY13" fmla="*/ 1086476 h 1200676"/>
              <a:gd name="connsiteX14" fmla="*/ 607943 w 4062343"/>
              <a:gd name="connsiteY14" fmla="*/ 934076 h 1200676"/>
              <a:gd name="connsiteX15" fmla="*/ 1261993 w 4062343"/>
              <a:gd name="connsiteY15" fmla="*/ 629276 h 1200676"/>
              <a:gd name="connsiteX16" fmla="*/ 2392293 w 4062343"/>
              <a:gd name="connsiteY16" fmla="*/ 70476 h 1200676"/>
              <a:gd name="connsiteX17" fmla="*/ 2595493 w 4062343"/>
              <a:gd name="connsiteY17" fmla="*/ 626 h 1200676"/>
              <a:gd name="connsiteX18" fmla="*/ 3039993 w 4062343"/>
              <a:gd name="connsiteY18" fmla="*/ 38726 h 1200676"/>
              <a:gd name="connsiteX19" fmla="*/ 3713093 w 4062343"/>
              <a:gd name="connsiteY19" fmla="*/ 83176 h 1200676"/>
              <a:gd name="connsiteX0" fmla="*/ 4062343 w 4062343"/>
              <a:gd name="connsiteY0" fmla="*/ 165726 h 1200676"/>
              <a:gd name="connsiteX1" fmla="*/ 3630543 w 4062343"/>
              <a:gd name="connsiteY1" fmla="*/ 299076 h 1200676"/>
              <a:gd name="connsiteX2" fmla="*/ 3198743 w 4062343"/>
              <a:gd name="connsiteY2" fmla="*/ 343526 h 1200676"/>
              <a:gd name="connsiteX3" fmla="*/ 2697093 w 4062343"/>
              <a:gd name="connsiteY3" fmla="*/ 311776 h 1200676"/>
              <a:gd name="connsiteX4" fmla="*/ 2366893 w 4062343"/>
              <a:gd name="connsiteY4" fmla="*/ 368926 h 1200676"/>
              <a:gd name="connsiteX5" fmla="*/ 2182743 w 4062343"/>
              <a:gd name="connsiteY5" fmla="*/ 457826 h 1200676"/>
              <a:gd name="connsiteX6" fmla="*/ 1998593 w 4062343"/>
              <a:gd name="connsiteY6" fmla="*/ 673726 h 1200676"/>
              <a:gd name="connsiteX7" fmla="*/ 1769993 w 4062343"/>
              <a:gd name="connsiteY7" fmla="*/ 876926 h 1200676"/>
              <a:gd name="connsiteX8" fmla="*/ 1509643 w 4062343"/>
              <a:gd name="connsiteY8" fmla="*/ 921376 h 1200676"/>
              <a:gd name="connsiteX9" fmla="*/ 1185793 w 4062343"/>
              <a:gd name="connsiteY9" fmla="*/ 997576 h 1200676"/>
              <a:gd name="connsiteX10" fmla="*/ 728593 w 4062343"/>
              <a:gd name="connsiteY10" fmla="*/ 1080126 h 1200676"/>
              <a:gd name="connsiteX11" fmla="*/ 182493 w 4062343"/>
              <a:gd name="connsiteY11" fmla="*/ 1188076 h 1200676"/>
              <a:gd name="connsiteX12" fmla="*/ 4693 w 4062343"/>
              <a:gd name="connsiteY12" fmla="*/ 1156326 h 1200676"/>
              <a:gd name="connsiteX13" fmla="*/ 271393 w 4062343"/>
              <a:gd name="connsiteY13" fmla="*/ 1086476 h 1200676"/>
              <a:gd name="connsiteX14" fmla="*/ 607943 w 4062343"/>
              <a:gd name="connsiteY14" fmla="*/ 934076 h 1200676"/>
              <a:gd name="connsiteX15" fmla="*/ 1261993 w 4062343"/>
              <a:gd name="connsiteY15" fmla="*/ 629276 h 1200676"/>
              <a:gd name="connsiteX16" fmla="*/ 2392293 w 4062343"/>
              <a:gd name="connsiteY16" fmla="*/ 70476 h 1200676"/>
              <a:gd name="connsiteX17" fmla="*/ 2595493 w 4062343"/>
              <a:gd name="connsiteY17" fmla="*/ 626 h 1200676"/>
              <a:gd name="connsiteX18" fmla="*/ 3039993 w 4062343"/>
              <a:gd name="connsiteY18" fmla="*/ 38726 h 1200676"/>
              <a:gd name="connsiteX19" fmla="*/ 3713093 w 4062343"/>
              <a:gd name="connsiteY19" fmla="*/ 83176 h 1200676"/>
              <a:gd name="connsiteX0" fmla="*/ 4062343 w 4062343"/>
              <a:gd name="connsiteY0" fmla="*/ 165726 h 1200676"/>
              <a:gd name="connsiteX1" fmla="*/ 3630543 w 4062343"/>
              <a:gd name="connsiteY1" fmla="*/ 299076 h 1200676"/>
              <a:gd name="connsiteX2" fmla="*/ 3198743 w 4062343"/>
              <a:gd name="connsiteY2" fmla="*/ 343526 h 1200676"/>
              <a:gd name="connsiteX3" fmla="*/ 2697093 w 4062343"/>
              <a:gd name="connsiteY3" fmla="*/ 311776 h 1200676"/>
              <a:gd name="connsiteX4" fmla="*/ 2366893 w 4062343"/>
              <a:gd name="connsiteY4" fmla="*/ 368926 h 1200676"/>
              <a:gd name="connsiteX5" fmla="*/ 2182743 w 4062343"/>
              <a:gd name="connsiteY5" fmla="*/ 457826 h 1200676"/>
              <a:gd name="connsiteX6" fmla="*/ 1998593 w 4062343"/>
              <a:gd name="connsiteY6" fmla="*/ 673726 h 1200676"/>
              <a:gd name="connsiteX7" fmla="*/ 1801743 w 4062343"/>
              <a:gd name="connsiteY7" fmla="*/ 838826 h 1200676"/>
              <a:gd name="connsiteX8" fmla="*/ 1509643 w 4062343"/>
              <a:gd name="connsiteY8" fmla="*/ 921376 h 1200676"/>
              <a:gd name="connsiteX9" fmla="*/ 1185793 w 4062343"/>
              <a:gd name="connsiteY9" fmla="*/ 997576 h 1200676"/>
              <a:gd name="connsiteX10" fmla="*/ 728593 w 4062343"/>
              <a:gd name="connsiteY10" fmla="*/ 1080126 h 1200676"/>
              <a:gd name="connsiteX11" fmla="*/ 182493 w 4062343"/>
              <a:gd name="connsiteY11" fmla="*/ 1188076 h 1200676"/>
              <a:gd name="connsiteX12" fmla="*/ 4693 w 4062343"/>
              <a:gd name="connsiteY12" fmla="*/ 1156326 h 1200676"/>
              <a:gd name="connsiteX13" fmla="*/ 271393 w 4062343"/>
              <a:gd name="connsiteY13" fmla="*/ 1086476 h 1200676"/>
              <a:gd name="connsiteX14" fmla="*/ 607943 w 4062343"/>
              <a:gd name="connsiteY14" fmla="*/ 934076 h 1200676"/>
              <a:gd name="connsiteX15" fmla="*/ 1261993 w 4062343"/>
              <a:gd name="connsiteY15" fmla="*/ 629276 h 1200676"/>
              <a:gd name="connsiteX16" fmla="*/ 2392293 w 4062343"/>
              <a:gd name="connsiteY16" fmla="*/ 70476 h 1200676"/>
              <a:gd name="connsiteX17" fmla="*/ 2595493 w 4062343"/>
              <a:gd name="connsiteY17" fmla="*/ 626 h 1200676"/>
              <a:gd name="connsiteX18" fmla="*/ 3039993 w 4062343"/>
              <a:gd name="connsiteY18" fmla="*/ 38726 h 1200676"/>
              <a:gd name="connsiteX19" fmla="*/ 3713093 w 4062343"/>
              <a:gd name="connsiteY19" fmla="*/ 83176 h 1200676"/>
              <a:gd name="connsiteX0" fmla="*/ 4062343 w 4062343"/>
              <a:gd name="connsiteY0" fmla="*/ 165726 h 1200676"/>
              <a:gd name="connsiteX1" fmla="*/ 3630543 w 4062343"/>
              <a:gd name="connsiteY1" fmla="*/ 299076 h 1200676"/>
              <a:gd name="connsiteX2" fmla="*/ 3198743 w 4062343"/>
              <a:gd name="connsiteY2" fmla="*/ 343526 h 1200676"/>
              <a:gd name="connsiteX3" fmla="*/ 2697093 w 4062343"/>
              <a:gd name="connsiteY3" fmla="*/ 311776 h 1200676"/>
              <a:gd name="connsiteX4" fmla="*/ 2366893 w 4062343"/>
              <a:gd name="connsiteY4" fmla="*/ 368926 h 1200676"/>
              <a:gd name="connsiteX5" fmla="*/ 2182743 w 4062343"/>
              <a:gd name="connsiteY5" fmla="*/ 457826 h 1200676"/>
              <a:gd name="connsiteX6" fmla="*/ 1998593 w 4062343"/>
              <a:gd name="connsiteY6" fmla="*/ 673726 h 1200676"/>
              <a:gd name="connsiteX7" fmla="*/ 1801743 w 4062343"/>
              <a:gd name="connsiteY7" fmla="*/ 838826 h 1200676"/>
              <a:gd name="connsiteX8" fmla="*/ 1509643 w 4062343"/>
              <a:gd name="connsiteY8" fmla="*/ 921376 h 1200676"/>
              <a:gd name="connsiteX9" fmla="*/ 1192143 w 4062343"/>
              <a:gd name="connsiteY9" fmla="*/ 978526 h 1200676"/>
              <a:gd name="connsiteX10" fmla="*/ 728593 w 4062343"/>
              <a:gd name="connsiteY10" fmla="*/ 1080126 h 1200676"/>
              <a:gd name="connsiteX11" fmla="*/ 182493 w 4062343"/>
              <a:gd name="connsiteY11" fmla="*/ 1188076 h 1200676"/>
              <a:gd name="connsiteX12" fmla="*/ 4693 w 4062343"/>
              <a:gd name="connsiteY12" fmla="*/ 1156326 h 1200676"/>
              <a:gd name="connsiteX13" fmla="*/ 271393 w 4062343"/>
              <a:gd name="connsiteY13" fmla="*/ 1086476 h 1200676"/>
              <a:gd name="connsiteX14" fmla="*/ 607943 w 4062343"/>
              <a:gd name="connsiteY14" fmla="*/ 934076 h 1200676"/>
              <a:gd name="connsiteX15" fmla="*/ 1261993 w 4062343"/>
              <a:gd name="connsiteY15" fmla="*/ 629276 h 1200676"/>
              <a:gd name="connsiteX16" fmla="*/ 2392293 w 4062343"/>
              <a:gd name="connsiteY16" fmla="*/ 70476 h 1200676"/>
              <a:gd name="connsiteX17" fmla="*/ 2595493 w 4062343"/>
              <a:gd name="connsiteY17" fmla="*/ 626 h 1200676"/>
              <a:gd name="connsiteX18" fmla="*/ 3039993 w 4062343"/>
              <a:gd name="connsiteY18" fmla="*/ 38726 h 1200676"/>
              <a:gd name="connsiteX19" fmla="*/ 3713093 w 4062343"/>
              <a:gd name="connsiteY19" fmla="*/ 83176 h 1200676"/>
              <a:gd name="connsiteX0" fmla="*/ 4059572 w 4059572"/>
              <a:gd name="connsiteY0" fmla="*/ 165726 h 1190217"/>
              <a:gd name="connsiteX1" fmla="*/ 3627772 w 4059572"/>
              <a:gd name="connsiteY1" fmla="*/ 299076 h 1190217"/>
              <a:gd name="connsiteX2" fmla="*/ 3195972 w 4059572"/>
              <a:gd name="connsiteY2" fmla="*/ 343526 h 1190217"/>
              <a:gd name="connsiteX3" fmla="*/ 2694322 w 4059572"/>
              <a:gd name="connsiteY3" fmla="*/ 311776 h 1190217"/>
              <a:gd name="connsiteX4" fmla="*/ 2364122 w 4059572"/>
              <a:gd name="connsiteY4" fmla="*/ 368926 h 1190217"/>
              <a:gd name="connsiteX5" fmla="*/ 2179972 w 4059572"/>
              <a:gd name="connsiteY5" fmla="*/ 457826 h 1190217"/>
              <a:gd name="connsiteX6" fmla="*/ 1995822 w 4059572"/>
              <a:gd name="connsiteY6" fmla="*/ 673726 h 1190217"/>
              <a:gd name="connsiteX7" fmla="*/ 1798972 w 4059572"/>
              <a:gd name="connsiteY7" fmla="*/ 838826 h 1190217"/>
              <a:gd name="connsiteX8" fmla="*/ 1506872 w 4059572"/>
              <a:gd name="connsiteY8" fmla="*/ 921376 h 1190217"/>
              <a:gd name="connsiteX9" fmla="*/ 1189372 w 4059572"/>
              <a:gd name="connsiteY9" fmla="*/ 978526 h 1190217"/>
              <a:gd name="connsiteX10" fmla="*/ 725822 w 4059572"/>
              <a:gd name="connsiteY10" fmla="*/ 1099176 h 1190217"/>
              <a:gd name="connsiteX11" fmla="*/ 179722 w 4059572"/>
              <a:gd name="connsiteY11" fmla="*/ 1188076 h 1190217"/>
              <a:gd name="connsiteX12" fmla="*/ 1922 w 4059572"/>
              <a:gd name="connsiteY12" fmla="*/ 1156326 h 1190217"/>
              <a:gd name="connsiteX13" fmla="*/ 268622 w 4059572"/>
              <a:gd name="connsiteY13" fmla="*/ 1086476 h 1190217"/>
              <a:gd name="connsiteX14" fmla="*/ 605172 w 4059572"/>
              <a:gd name="connsiteY14" fmla="*/ 934076 h 1190217"/>
              <a:gd name="connsiteX15" fmla="*/ 1259222 w 4059572"/>
              <a:gd name="connsiteY15" fmla="*/ 629276 h 1190217"/>
              <a:gd name="connsiteX16" fmla="*/ 2389522 w 4059572"/>
              <a:gd name="connsiteY16" fmla="*/ 70476 h 1190217"/>
              <a:gd name="connsiteX17" fmla="*/ 2592722 w 4059572"/>
              <a:gd name="connsiteY17" fmla="*/ 626 h 1190217"/>
              <a:gd name="connsiteX18" fmla="*/ 3037222 w 4059572"/>
              <a:gd name="connsiteY18" fmla="*/ 38726 h 1190217"/>
              <a:gd name="connsiteX19" fmla="*/ 3710322 w 4059572"/>
              <a:gd name="connsiteY19" fmla="*/ 83176 h 1190217"/>
              <a:gd name="connsiteX0" fmla="*/ 4059572 w 4059572"/>
              <a:gd name="connsiteY0" fmla="*/ 165726 h 1190217"/>
              <a:gd name="connsiteX1" fmla="*/ 3627772 w 4059572"/>
              <a:gd name="connsiteY1" fmla="*/ 299076 h 1190217"/>
              <a:gd name="connsiteX2" fmla="*/ 3195972 w 4059572"/>
              <a:gd name="connsiteY2" fmla="*/ 343526 h 1190217"/>
              <a:gd name="connsiteX3" fmla="*/ 2694322 w 4059572"/>
              <a:gd name="connsiteY3" fmla="*/ 311776 h 1190217"/>
              <a:gd name="connsiteX4" fmla="*/ 2364122 w 4059572"/>
              <a:gd name="connsiteY4" fmla="*/ 368926 h 1190217"/>
              <a:gd name="connsiteX5" fmla="*/ 2179972 w 4059572"/>
              <a:gd name="connsiteY5" fmla="*/ 457826 h 1190217"/>
              <a:gd name="connsiteX6" fmla="*/ 1995822 w 4059572"/>
              <a:gd name="connsiteY6" fmla="*/ 673726 h 1190217"/>
              <a:gd name="connsiteX7" fmla="*/ 1798972 w 4059572"/>
              <a:gd name="connsiteY7" fmla="*/ 838826 h 1190217"/>
              <a:gd name="connsiteX8" fmla="*/ 1506872 w 4059572"/>
              <a:gd name="connsiteY8" fmla="*/ 921376 h 1190217"/>
              <a:gd name="connsiteX9" fmla="*/ 1189372 w 4059572"/>
              <a:gd name="connsiteY9" fmla="*/ 978526 h 1190217"/>
              <a:gd name="connsiteX10" fmla="*/ 725822 w 4059572"/>
              <a:gd name="connsiteY10" fmla="*/ 1099176 h 1190217"/>
              <a:gd name="connsiteX11" fmla="*/ 179722 w 4059572"/>
              <a:gd name="connsiteY11" fmla="*/ 1188076 h 1190217"/>
              <a:gd name="connsiteX12" fmla="*/ 1922 w 4059572"/>
              <a:gd name="connsiteY12" fmla="*/ 1156326 h 1190217"/>
              <a:gd name="connsiteX13" fmla="*/ 268622 w 4059572"/>
              <a:gd name="connsiteY13" fmla="*/ 1086476 h 1190217"/>
              <a:gd name="connsiteX14" fmla="*/ 770272 w 4059572"/>
              <a:gd name="connsiteY14" fmla="*/ 902326 h 1190217"/>
              <a:gd name="connsiteX15" fmla="*/ 1259222 w 4059572"/>
              <a:gd name="connsiteY15" fmla="*/ 629276 h 1190217"/>
              <a:gd name="connsiteX16" fmla="*/ 2389522 w 4059572"/>
              <a:gd name="connsiteY16" fmla="*/ 70476 h 1190217"/>
              <a:gd name="connsiteX17" fmla="*/ 2592722 w 4059572"/>
              <a:gd name="connsiteY17" fmla="*/ 626 h 1190217"/>
              <a:gd name="connsiteX18" fmla="*/ 3037222 w 4059572"/>
              <a:gd name="connsiteY18" fmla="*/ 38726 h 1190217"/>
              <a:gd name="connsiteX19" fmla="*/ 3710322 w 4059572"/>
              <a:gd name="connsiteY19" fmla="*/ 83176 h 1190217"/>
              <a:gd name="connsiteX0" fmla="*/ 4059572 w 4059572"/>
              <a:gd name="connsiteY0" fmla="*/ 165726 h 1190217"/>
              <a:gd name="connsiteX1" fmla="*/ 3627772 w 4059572"/>
              <a:gd name="connsiteY1" fmla="*/ 299076 h 1190217"/>
              <a:gd name="connsiteX2" fmla="*/ 3195972 w 4059572"/>
              <a:gd name="connsiteY2" fmla="*/ 343526 h 1190217"/>
              <a:gd name="connsiteX3" fmla="*/ 2694322 w 4059572"/>
              <a:gd name="connsiteY3" fmla="*/ 311776 h 1190217"/>
              <a:gd name="connsiteX4" fmla="*/ 2364122 w 4059572"/>
              <a:gd name="connsiteY4" fmla="*/ 368926 h 1190217"/>
              <a:gd name="connsiteX5" fmla="*/ 2179972 w 4059572"/>
              <a:gd name="connsiteY5" fmla="*/ 457826 h 1190217"/>
              <a:gd name="connsiteX6" fmla="*/ 1995822 w 4059572"/>
              <a:gd name="connsiteY6" fmla="*/ 673726 h 1190217"/>
              <a:gd name="connsiteX7" fmla="*/ 1798972 w 4059572"/>
              <a:gd name="connsiteY7" fmla="*/ 838826 h 1190217"/>
              <a:gd name="connsiteX8" fmla="*/ 1506872 w 4059572"/>
              <a:gd name="connsiteY8" fmla="*/ 921376 h 1190217"/>
              <a:gd name="connsiteX9" fmla="*/ 1189372 w 4059572"/>
              <a:gd name="connsiteY9" fmla="*/ 978526 h 1190217"/>
              <a:gd name="connsiteX10" fmla="*/ 725822 w 4059572"/>
              <a:gd name="connsiteY10" fmla="*/ 1099176 h 1190217"/>
              <a:gd name="connsiteX11" fmla="*/ 179722 w 4059572"/>
              <a:gd name="connsiteY11" fmla="*/ 1188076 h 1190217"/>
              <a:gd name="connsiteX12" fmla="*/ 1922 w 4059572"/>
              <a:gd name="connsiteY12" fmla="*/ 1156326 h 1190217"/>
              <a:gd name="connsiteX13" fmla="*/ 281322 w 4059572"/>
              <a:gd name="connsiteY13" fmla="*/ 1048376 h 1190217"/>
              <a:gd name="connsiteX14" fmla="*/ 770272 w 4059572"/>
              <a:gd name="connsiteY14" fmla="*/ 902326 h 1190217"/>
              <a:gd name="connsiteX15" fmla="*/ 1259222 w 4059572"/>
              <a:gd name="connsiteY15" fmla="*/ 629276 h 1190217"/>
              <a:gd name="connsiteX16" fmla="*/ 2389522 w 4059572"/>
              <a:gd name="connsiteY16" fmla="*/ 70476 h 1190217"/>
              <a:gd name="connsiteX17" fmla="*/ 2592722 w 4059572"/>
              <a:gd name="connsiteY17" fmla="*/ 626 h 1190217"/>
              <a:gd name="connsiteX18" fmla="*/ 3037222 w 4059572"/>
              <a:gd name="connsiteY18" fmla="*/ 38726 h 1190217"/>
              <a:gd name="connsiteX19" fmla="*/ 3710322 w 4059572"/>
              <a:gd name="connsiteY19" fmla="*/ 83176 h 1190217"/>
              <a:gd name="connsiteX0" fmla="*/ 4059572 w 4059572"/>
              <a:gd name="connsiteY0" fmla="*/ 165726 h 1190217"/>
              <a:gd name="connsiteX1" fmla="*/ 3627772 w 4059572"/>
              <a:gd name="connsiteY1" fmla="*/ 299076 h 1190217"/>
              <a:gd name="connsiteX2" fmla="*/ 3195972 w 4059572"/>
              <a:gd name="connsiteY2" fmla="*/ 343526 h 1190217"/>
              <a:gd name="connsiteX3" fmla="*/ 2694322 w 4059572"/>
              <a:gd name="connsiteY3" fmla="*/ 311776 h 1190217"/>
              <a:gd name="connsiteX4" fmla="*/ 2364122 w 4059572"/>
              <a:gd name="connsiteY4" fmla="*/ 368926 h 1190217"/>
              <a:gd name="connsiteX5" fmla="*/ 2179972 w 4059572"/>
              <a:gd name="connsiteY5" fmla="*/ 457826 h 1190217"/>
              <a:gd name="connsiteX6" fmla="*/ 1995822 w 4059572"/>
              <a:gd name="connsiteY6" fmla="*/ 673726 h 1190217"/>
              <a:gd name="connsiteX7" fmla="*/ 1798972 w 4059572"/>
              <a:gd name="connsiteY7" fmla="*/ 838826 h 1190217"/>
              <a:gd name="connsiteX8" fmla="*/ 1506872 w 4059572"/>
              <a:gd name="connsiteY8" fmla="*/ 921376 h 1190217"/>
              <a:gd name="connsiteX9" fmla="*/ 1189372 w 4059572"/>
              <a:gd name="connsiteY9" fmla="*/ 978526 h 1190217"/>
              <a:gd name="connsiteX10" fmla="*/ 725822 w 4059572"/>
              <a:gd name="connsiteY10" fmla="*/ 1099176 h 1190217"/>
              <a:gd name="connsiteX11" fmla="*/ 179722 w 4059572"/>
              <a:gd name="connsiteY11" fmla="*/ 1188076 h 1190217"/>
              <a:gd name="connsiteX12" fmla="*/ 1922 w 4059572"/>
              <a:gd name="connsiteY12" fmla="*/ 1156326 h 1190217"/>
              <a:gd name="connsiteX13" fmla="*/ 281322 w 4059572"/>
              <a:gd name="connsiteY13" fmla="*/ 1048376 h 1190217"/>
              <a:gd name="connsiteX14" fmla="*/ 852822 w 4059572"/>
              <a:gd name="connsiteY14" fmla="*/ 826126 h 1190217"/>
              <a:gd name="connsiteX15" fmla="*/ 1259222 w 4059572"/>
              <a:gd name="connsiteY15" fmla="*/ 629276 h 1190217"/>
              <a:gd name="connsiteX16" fmla="*/ 2389522 w 4059572"/>
              <a:gd name="connsiteY16" fmla="*/ 70476 h 1190217"/>
              <a:gd name="connsiteX17" fmla="*/ 2592722 w 4059572"/>
              <a:gd name="connsiteY17" fmla="*/ 626 h 1190217"/>
              <a:gd name="connsiteX18" fmla="*/ 3037222 w 4059572"/>
              <a:gd name="connsiteY18" fmla="*/ 38726 h 1190217"/>
              <a:gd name="connsiteX19" fmla="*/ 3710322 w 4059572"/>
              <a:gd name="connsiteY19" fmla="*/ 83176 h 1190217"/>
              <a:gd name="connsiteX0" fmla="*/ 4059572 w 4059572"/>
              <a:gd name="connsiteY0" fmla="*/ 165100 h 1189591"/>
              <a:gd name="connsiteX1" fmla="*/ 3627772 w 4059572"/>
              <a:gd name="connsiteY1" fmla="*/ 298450 h 1189591"/>
              <a:gd name="connsiteX2" fmla="*/ 3195972 w 4059572"/>
              <a:gd name="connsiteY2" fmla="*/ 342900 h 1189591"/>
              <a:gd name="connsiteX3" fmla="*/ 2694322 w 4059572"/>
              <a:gd name="connsiteY3" fmla="*/ 311150 h 1189591"/>
              <a:gd name="connsiteX4" fmla="*/ 2364122 w 4059572"/>
              <a:gd name="connsiteY4" fmla="*/ 368300 h 1189591"/>
              <a:gd name="connsiteX5" fmla="*/ 2179972 w 4059572"/>
              <a:gd name="connsiteY5" fmla="*/ 457200 h 1189591"/>
              <a:gd name="connsiteX6" fmla="*/ 1995822 w 4059572"/>
              <a:gd name="connsiteY6" fmla="*/ 673100 h 1189591"/>
              <a:gd name="connsiteX7" fmla="*/ 1798972 w 4059572"/>
              <a:gd name="connsiteY7" fmla="*/ 838200 h 1189591"/>
              <a:gd name="connsiteX8" fmla="*/ 1506872 w 4059572"/>
              <a:gd name="connsiteY8" fmla="*/ 920750 h 1189591"/>
              <a:gd name="connsiteX9" fmla="*/ 1189372 w 4059572"/>
              <a:gd name="connsiteY9" fmla="*/ 977900 h 1189591"/>
              <a:gd name="connsiteX10" fmla="*/ 725822 w 4059572"/>
              <a:gd name="connsiteY10" fmla="*/ 1098550 h 1189591"/>
              <a:gd name="connsiteX11" fmla="*/ 179722 w 4059572"/>
              <a:gd name="connsiteY11" fmla="*/ 1187450 h 1189591"/>
              <a:gd name="connsiteX12" fmla="*/ 1922 w 4059572"/>
              <a:gd name="connsiteY12" fmla="*/ 1155700 h 1189591"/>
              <a:gd name="connsiteX13" fmla="*/ 281322 w 4059572"/>
              <a:gd name="connsiteY13" fmla="*/ 1047750 h 1189591"/>
              <a:gd name="connsiteX14" fmla="*/ 852822 w 4059572"/>
              <a:gd name="connsiteY14" fmla="*/ 825500 h 1189591"/>
              <a:gd name="connsiteX15" fmla="*/ 1259222 w 4059572"/>
              <a:gd name="connsiteY15" fmla="*/ 628650 h 1189591"/>
              <a:gd name="connsiteX16" fmla="*/ 2230772 w 4059572"/>
              <a:gd name="connsiteY16" fmla="*/ 107950 h 1189591"/>
              <a:gd name="connsiteX17" fmla="*/ 2592722 w 4059572"/>
              <a:gd name="connsiteY17" fmla="*/ 0 h 1189591"/>
              <a:gd name="connsiteX18" fmla="*/ 3037222 w 4059572"/>
              <a:gd name="connsiteY18" fmla="*/ 38100 h 1189591"/>
              <a:gd name="connsiteX19" fmla="*/ 3710322 w 4059572"/>
              <a:gd name="connsiteY19" fmla="*/ 82550 h 1189591"/>
              <a:gd name="connsiteX0" fmla="*/ 4059572 w 4059572"/>
              <a:gd name="connsiteY0" fmla="*/ 146050 h 1170541"/>
              <a:gd name="connsiteX1" fmla="*/ 3627772 w 4059572"/>
              <a:gd name="connsiteY1" fmla="*/ 279400 h 1170541"/>
              <a:gd name="connsiteX2" fmla="*/ 3195972 w 4059572"/>
              <a:gd name="connsiteY2" fmla="*/ 323850 h 1170541"/>
              <a:gd name="connsiteX3" fmla="*/ 2694322 w 4059572"/>
              <a:gd name="connsiteY3" fmla="*/ 292100 h 1170541"/>
              <a:gd name="connsiteX4" fmla="*/ 2364122 w 4059572"/>
              <a:gd name="connsiteY4" fmla="*/ 349250 h 1170541"/>
              <a:gd name="connsiteX5" fmla="*/ 2179972 w 4059572"/>
              <a:gd name="connsiteY5" fmla="*/ 438150 h 1170541"/>
              <a:gd name="connsiteX6" fmla="*/ 1995822 w 4059572"/>
              <a:gd name="connsiteY6" fmla="*/ 654050 h 1170541"/>
              <a:gd name="connsiteX7" fmla="*/ 1798972 w 4059572"/>
              <a:gd name="connsiteY7" fmla="*/ 819150 h 1170541"/>
              <a:gd name="connsiteX8" fmla="*/ 1506872 w 4059572"/>
              <a:gd name="connsiteY8" fmla="*/ 901700 h 1170541"/>
              <a:gd name="connsiteX9" fmla="*/ 1189372 w 4059572"/>
              <a:gd name="connsiteY9" fmla="*/ 958850 h 1170541"/>
              <a:gd name="connsiteX10" fmla="*/ 725822 w 4059572"/>
              <a:gd name="connsiteY10" fmla="*/ 1079500 h 1170541"/>
              <a:gd name="connsiteX11" fmla="*/ 179722 w 4059572"/>
              <a:gd name="connsiteY11" fmla="*/ 1168400 h 1170541"/>
              <a:gd name="connsiteX12" fmla="*/ 1922 w 4059572"/>
              <a:gd name="connsiteY12" fmla="*/ 1136650 h 1170541"/>
              <a:gd name="connsiteX13" fmla="*/ 281322 w 4059572"/>
              <a:gd name="connsiteY13" fmla="*/ 1028700 h 1170541"/>
              <a:gd name="connsiteX14" fmla="*/ 852822 w 4059572"/>
              <a:gd name="connsiteY14" fmla="*/ 806450 h 1170541"/>
              <a:gd name="connsiteX15" fmla="*/ 1259222 w 4059572"/>
              <a:gd name="connsiteY15" fmla="*/ 609600 h 1170541"/>
              <a:gd name="connsiteX16" fmla="*/ 2230772 w 4059572"/>
              <a:gd name="connsiteY16" fmla="*/ 88900 h 1170541"/>
              <a:gd name="connsiteX17" fmla="*/ 2630822 w 4059572"/>
              <a:gd name="connsiteY17" fmla="*/ 0 h 1170541"/>
              <a:gd name="connsiteX18" fmla="*/ 3037222 w 4059572"/>
              <a:gd name="connsiteY18" fmla="*/ 19050 h 1170541"/>
              <a:gd name="connsiteX19" fmla="*/ 3710322 w 4059572"/>
              <a:gd name="connsiteY19" fmla="*/ 63500 h 1170541"/>
              <a:gd name="connsiteX0" fmla="*/ 4059572 w 4059572"/>
              <a:gd name="connsiteY0" fmla="*/ 155009 h 1179500"/>
              <a:gd name="connsiteX1" fmla="*/ 3627772 w 4059572"/>
              <a:gd name="connsiteY1" fmla="*/ 288359 h 1179500"/>
              <a:gd name="connsiteX2" fmla="*/ 3195972 w 4059572"/>
              <a:gd name="connsiteY2" fmla="*/ 332809 h 1179500"/>
              <a:gd name="connsiteX3" fmla="*/ 2694322 w 4059572"/>
              <a:gd name="connsiteY3" fmla="*/ 301059 h 1179500"/>
              <a:gd name="connsiteX4" fmla="*/ 2364122 w 4059572"/>
              <a:gd name="connsiteY4" fmla="*/ 358209 h 1179500"/>
              <a:gd name="connsiteX5" fmla="*/ 2179972 w 4059572"/>
              <a:gd name="connsiteY5" fmla="*/ 447109 h 1179500"/>
              <a:gd name="connsiteX6" fmla="*/ 1995822 w 4059572"/>
              <a:gd name="connsiteY6" fmla="*/ 663009 h 1179500"/>
              <a:gd name="connsiteX7" fmla="*/ 1798972 w 4059572"/>
              <a:gd name="connsiteY7" fmla="*/ 828109 h 1179500"/>
              <a:gd name="connsiteX8" fmla="*/ 1506872 w 4059572"/>
              <a:gd name="connsiteY8" fmla="*/ 910659 h 1179500"/>
              <a:gd name="connsiteX9" fmla="*/ 1189372 w 4059572"/>
              <a:gd name="connsiteY9" fmla="*/ 967809 h 1179500"/>
              <a:gd name="connsiteX10" fmla="*/ 725822 w 4059572"/>
              <a:gd name="connsiteY10" fmla="*/ 1088459 h 1179500"/>
              <a:gd name="connsiteX11" fmla="*/ 179722 w 4059572"/>
              <a:gd name="connsiteY11" fmla="*/ 1177359 h 1179500"/>
              <a:gd name="connsiteX12" fmla="*/ 1922 w 4059572"/>
              <a:gd name="connsiteY12" fmla="*/ 1145609 h 1179500"/>
              <a:gd name="connsiteX13" fmla="*/ 281322 w 4059572"/>
              <a:gd name="connsiteY13" fmla="*/ 1037659 h 1179500"/>
              <a:gd name="connsiteX14" fmla="*/ 852822 w 4059572"/>
              <a:gd name="connsiteY14" fmla="*/ 815409 h 1179500"/>
              <a:gd name="connsiteX15" fmla="*/ 1259222 w 4059572"/>
              <a:gd name="connsiteY15" fmla="*/ 618559 h 1179500"/>
              <a:gd name="connsiteX16" fmla="*/ 2230772 w 4059572"/>
              <a:gd name="connsiteY16" fmla="*/ 97859 h 1179500"/>
              <a:gd name="connsiteX17" fmla="*/ 2630822 w 4059572"/>
              <a:gd name="connsiteY17" fmla="*/ 8959 h 1179500"/>
              <a:gd name="connsiteX18" fmla="*/ 3037222 w 4059572"/>
              <a:gd name="connsiteY18" fmla="*/ 28009 h 1179500"/>
              <a:gd name="connsiteX19" fmla="*/ 3710322 w 4059572"/>
              <a:gd name="connsiteY19" fmla="*/ 72459 h 1179500"/>
              <a:gd name="connsiteX0" fmla="*/ 4059572 w 4059572"/>
              <a:gd name="connsiteY0" fmla="*/ 156920 h 1181411"/>
              <a:gd name="connsiteX1" fmla="*/ 3627772 w 4059572"/>
              <a:gd name="connsiteY1" fmla="*/ 290270 h 1181411"/>
              <a:gd name="connsiteX2" fmla="*/ 3195972 w 4059572"/>
              <a:gd name="connsiteY2" fmla="*/ 334720 h 1181411"/>
              <a:gd name="connsiteX3" fmla="*/ 2694322 w 4059572"/>
              <a:gd name="connsiteY3" fmla="*/ 302970 h 1181411"/>
              <a:gd name="connsiteX4" fmla="*/ 2364122 w 4059572"/>
              <a:gd name="connsiteY4" fmla="*/ 360120 h 1181411"/>
              <a:gd name="connsiteX5" fmla="*/ 2179972 w 4059572"/>
              <a:gd name="connsiteY5" fmla="*/ 449020 h 1181411"/>
              <a:gd name="connsiteX6" fmla="*/ 1995822 w 4059572"/>
              <a:gd name="connsiteY6" fmla="*/ 664920 h 1181411"/>
              <a:gd name="connsiteX7" fmla="*/ 1798972 w 4059572"/>
              <a:gd name="connsiteY7" fmla="*/ 830020 h 1181411"/>
              <a:gd name="connsiteX8" fmla="*/ 1506872 w 4059572"/>
              <a:gd name="connsiteY8" fmla="*/ 912570 h 1181411"/>
              <a:gd name="connsiteX9" fmla="*/ 1189372 w 4059572"/>
              <a:gd name="connsiteY9" fmla="*/ 969720 h 1181411"/>
              <a:gd name="connsiteX10" fmla="*/ 725822 w 4059572"/>
              <a:gd name="connsiteY10" fmla="*/ 1090370 h 1181411"/>
              <a:gd name="connsiteX11" fmla="*/ 179722 w 4059572"/>
              <a:gd name="connsiteY11" fmla="*/ 1179270 h 1181411"/>
              <a:gd name="connsiteX12" fmla="*/ 1922 w 4059572"/>
              <a:gd name="connsiteY12" fmla="*/ 1147520 h 1181411"/>
              <a:gd name="connsiteX13" fmla="*/ 281322 w 4059572"/>
              <a:gd name="connsiteY13" fmla="*/ 1039570 h 1181411"/>
              <a:gd name="connsiteX14" fmla="*/ 852822 w 4059572"/>
              <a:gd name="connsiteY14" fmla="*/ 817320 h 1181411"/>
              <a:gd name="connsiteX15" fmla="*/ 1259222 w 4059572"/>
              <a:gd name="connsiteY15" fmla="*/ 620470 h 1181411"/>
              <a:gd name="connsiteX16" fmla="*/ 2230772 w 4059572"/>
              <a:gd name="connsiteY16" fmla="*/ 99770 h 1181411"/>
              <a:gd name="connsiteX17" fmla="*/ 2630822 w 4059572"/>
              <a:gd name="connsiteY17" fmla="*/ 10870 h 1181411"/>
              <a:gd name="connsiteX18" fmla="*/ 3037222 w 4059572"/>
              <a:gd name="connsiteY18" fmla="*/ 29920 h 1181411"/>
              <a:gd name="connsiteX19" fmla="*/ 3710322 w 4059572"/>
              <a:gd name="connsiteY19" fmla="*/ 74370 h 1181411"/>
              <a:gd name="connsiteX0" fmla="*/ 4059572 w 4059572"/>
              <a:gd name="connsiteY0" fmla="*/ 147012 h 1171503"/>
              <a:gd name="connsiteX1" fmla="*/ 3627772 w 4059572"/>
              <a:gd name="connsiteY1" fmla="*/ 280362 h 1171503"/>
              <a:gd name="connsiteX2" fmla="*/ 3195972 w 4059572"/>
              <a:gd name="connsiteY2" fmla="*/ 324812 h 1171503"/>
              <a:gd name="connsiteX3" fmla="*/ 2694322 w 4059572"/>
              <a:gd name="connsiteY3" fmla="*/ 293062 h 1171503"/>
              <a:gd name="connsiteX4" fmla="*/ 2364122 w 4059572"/>
              <a:gd name="connsiteY4" fmla="*/ 350212 h 1171503"/>
              <a:gd name="connsiteX5" fmla="*/ 2179972 w 4059572"/>
              <a:gd name="connsiteY5" fmla="*/ 439112 h 1171503"/>
              <a:gd name="connsiteX6" fmla="*/ 1995822 w 4059572"/>
              <a:gd name="connsiteY6" fmla="*/ 655012 h 1171503"/>
              <a:gd name="connsiteX7" fmla="*/ 1798972 w 4059572"/>
              <a:gd name="connsiteY7" fmla="*/ 820112 h 1171503"/>
              <a:gd name="connsiteX8" fmla="*/ 1506872 w 4059572"/>
              <a:gd name="connsiteY8" fmla="*/ 902662 h 1171503"/>
              <a:gd name="connsiteX9" fmla="*/ 1189372 w 4059572"/>
              <a:gd name="connsiteY9" fmla="*/ 959812 h 1171503"/>
              <a:gd name="connsiteX10" fmla="*/ 725822 w 4059572"/>
              <a:gd name="connsiteY10" fmla="*/ 1080462 h 1171503"/>
              <a:gd name="connsiteX11" fmla="*/ 179722 w 4059572"/>
              <a:gd name="connsiteY11" fmla="*/ 1169362 h 1171503"/>
              <a:gd name="connsiteX12" fmla="*/ 1922 w 4059572"/>
              <a:gd name="connsiteY12" fmla="*/ 1137612 h 1171503"/>
              <a:gd name="connsiteX13" fmla="*/ 281322 w 4059572"/>
              <a:gd name="connsiteY13" fmla="*/ 1029662 h 1171503"/>
              <a:gd name="connsiteX14" fmla="*/ 852822 w 4059572"/>
              <a:gd name="connsiteY14" fmla="*/ 807412 h 1171503"/>
              <a:gd name="connsiteX15" fmla="*/ 1259222 w 4059572"/>
              <a:gd name="connsiteY15" fmla="*/ 610562 h 1171503"/>
              <a:gd name="connsiteX16" fmla="*/ 2230772 w 4059572"/>
              <a:gd name="connsiteY16" fmla="*/ 89862 h 1171503"/>
              <a:gd name="connsiteX17" fmla="*/ 2630822 w 4059572"/>
              <a:gd name="connsiteY17" fmla="*/ 962 h 1171503"/>
              <a:gd name="connsiteX18" fmla="*/ 3037222 w 4059572"/>
              <a:gd name="connsiteY18" fmla="*/ 20012 h 1171503"/>
              <a:gd name="connsiteX19" fmla="*/ 3710322 w 4059572"/>
              <a:gd name="connsiteY19" fmla="*/ 64462 h 1171503"/>
              <a:gd name="connsiteX0" fmla="*/ 4059572 w 4059572"/>
              <a:gd name="connsiteY0" fmla="*/ 152061 h 1176552"/>
              <a:gd name="connsiteX1" fmla="*/ 3627772 w 4059572"/>
              <a:gd name="connsiteY1" fmla="*/ 285411 h 1176552"/>
              <a:gd name="connsiteX2" fmla="*/ 3195972 w 4059572"/>
              <a:gd name="connsiteY2" fmla="*/ 329861 h 1176552"/>
              <a:gd name="connsiteX3" fmla="*/ 2694322 w 4059572"/>
              <a:gd name="connsiteY3" fmla="*/ 298111 h 1176552"/>
              <a:gd name="connsiteX4" fmla="*/ 2364122 w 4059572"/>
              <a:gd name="connsiteY4" fmla="*/ 355261 h 1176552"/>
              <a:gd name="connsiteX5" fmla="*/ 2179972 w 4059572"/>
              <a:gd name="connsiteY5" fmla="*/ 444161 h 1176552"/>
              <a:gd name="connsiteX6" fmla="*/ 1995822 w 4059572"/>
              <a:gd name="connsiteY6" fmla="*/ 660061 h 1176552"/>
              <a:gd name="connsiteX7" fmla="*/ 1798972 w 4059572"/>
              <a:gd name="connsiteY7" fmla="*/ 825161 h 1176552"/>
              <a:gd name="connsiteX8" fmla="*/ 1506872 w 4059572"/>
              <a:gd name="connsiteY8" fmla="*/ 907711 h 1176552"/>
              <a:gd name="connsiteX9" fmla="*/ 1189372 w 4059572"/>
              <a:gd name="connsiteY9" fmla="*/ 964861 h 1176552"/>
              <a:gd name="connsiteX10" fmla="*/ 725822 w 4059572"/>
              <a:gd name="connsiteY10" fmla="*/ 1085511 h 1176552"/>
              <a:gd name="connsiteX11" fmla="*/ 179722 w 4059572"/>
              <a:gd name="connsiteY11" fmla="*/ 1174411 h 1176552"/>
              <a:gd name="connsiteX12" fmla="*/ 1922 w 4059572"/>
              <a:gd name="connsiteY12" fmla="*/ 1142661 h 1176552"/>
              <a:gd name="connsiteX13" fmla="*/ 281322 w 4059572"/>
              <a:gd name="connsiteY13" fmla="*/ 1034711 h 1176552"/>
              <a:gd name="connsiteX14" fmla="*/ 852822 w 4059572"/>
              <a:gd name="connsiteY14" fmla="*/ 812461 h 1176552"/>
              <a:gd name="connsiteX15" fmla="*/ 1259222 w 4059572"/>
              <a:gd name="connsiteY15" fmla="*/ 615611 h 1176552"/>
              <a:gd name="connsiteX16" fmla="*/ 2230772 w 4059572"/>
              <a:gd name="connsiteY16" fmla="*/ 139361 h 1176552"/>
              <a:gd name="connsiteX17" fmla="*/ 2630822 w 4059572"/>
              <a:gd name="connsiteY17" fmla="*/ 6011 h 1176552"/>
              <a:gd name="connsiteX18" fmla="*/ 3037222 w 4059572"/>
              <a:gd name="connsiteY18" fmla="*/ 25061 h 1176552"/>
              <a:gd name="connsiteX19" fmla="*/ 3710322 w 4059572"/>
              <a:gd name="connsiteY19" fmla="*/ 69511 h 1176552"/>
              <a:gd name="connsiteX0" fmla="*/ 4059572 w 4059572"/>
              <a:gd name="connsiteY0" fmla="*/ 149272 h 1173763"/>
              <a:gd name="connsiteX1" fmla="*/ 3627772 w 4059572"/>
              <a:gd name="connsiteY1" fmla="*/ 282622 h 1173763"/>
              <a:gd name="connsiteX2" fmla="*/ 3195972 w 4059572"/>
              <a:gd name="connsiteY2" fmla="*/ 327072 h 1173763"/>
              <a:gd name="connsiteX3" fmla="*/ 2694322 w 4059572"/>
              <a:gd name="connsiteY3" fmla="*/ 295322 h 1173763"/>
              <a:gd name="connsiteX4" fmla="*/ 2364122 w 4059572"/>
              <a:gd name="connsiteY4" fmla="*/ 352472 h 1173763"/>
              <a:gd name="connsiteX5" fmla="*/ 2179972 w 4059572"/>
              <a:gd name="connsiteY5" fmla="*/ 441372 h 1173763"/>
              <a:gd name="connsiteX6" fmla="*/ 1995822 w 4059572"/>
              <a:gd name="connsiteY6" fmla="*/ 657272 h 1173763"/>
              <a:gd name="connsiteX7" fmla="*/ 1798972 w 4059572"/>
              <a:gd name="connsiteY7" fmla="*/ 822372 h 1173763"/>
              <a:gd name="connsiteX8" fmla="*/ 1506872 w 4059572"/>
              <a:gd name="connsiteY8" fmla="*/ 904922 h 1173763"/>
              <a:gd name="connsiteX9" fmla="*/ 1189372 w 4059572"/>
              <a:gd name="connsiteY9" fmla="*/ 962072 h 1173763"/>
              <a:gd name="connsiteX10" fmla="*/ 725822 w 4059572"/>
              <a:gd name="connsiteY10" fmla="*/ 1082722 h 1173763"/>
              <a:gd name="connsiteX11" fmla="*/ 179722 w 4059572"/>
              <a:gd name="connsiteY11" fmla="*/ 1171622 h 1173763"/>
              <a:gd name="connsiteX12" fmla="*/ 1922 w 4059572"/>
              <a:gd name="connsiteY12" fmla="*/ 1139872 h 1173763"/>
              <a:gd name="connsiteX13" fmla="*/ 281322 w 4059572"/>
              <a:gd name="connsiteY13" fmla="*/ 1031922 h 1173763"/>
              <a:gd name="connsiteX14" fmla="*/ 852822 w 4059572"/>
              <a:gd name="connsiteY14" fmla="*/ 809672 h 1173763"/>
              <a:gd name="connsiteX15" fmla="*/ 1259222 w 4059572"/>
              <a:gd name="connsiteY15" fmla="*/ 612822 h 1173763"/>
              <a:gd name="connsiteX16" fmla="*/ 2230772 w 4059572"/>
              <a:gd name="connsiteY16" fmla="*/ 136572 h 1173763"/>
              <a:gd name="connsiteX17" fmla="*/ 2630822 w 4059572"/>
              <a:gd name="connsiteY17" fmla="*/ 3222 h 1173763"/>
              <a:gd name="connsiteX18" fmla="*/ 3024522 w 4059572"/>
              <a:gd name="connsiteY18" fmla="*/ 41322 h 1173763"/>
              <a:gd name="connsiteX19" fmla="*/ 3710322 w 4059572"/>
              <a:gd name="connsiteY19" fmla="*/ 66722 h 1173763"/>
              <a:gd name="connsiteX0" fmla="*/ 4059572 w 4059572"/>
              <a:gd name="connsiteY0" fmla="*/ 149272 h 1173763"/>
              <a:gd name="connsiteX1" fmla="*/ 3627772 w 4059572"/>
              <a:gd name="connsiteY1" fmla="*/ 282622 h 1173763"/>
              <a:gd name="connsiteX2" fmla="*/ 3195972 w 4059572"/>
              <a:gd name="connsiteY2" fmla="*/ 327072 h 1173763"/>
              <a:gd name="connsiteX3" fmla="*/ 2694322 w 4059572"/>
              <a:gd name="connsiteY3" fmla="*/ 295322 h 1173763"/>
              <a:gd name="connsiteX4" fmla="*/ 2364122 w 4059572"/>
              <a:gd name="connsiteY4" fmla="*/ 352472 h 1173763"/>
              <a:gd name="connsiteX5" fmla="*/ 2179972 w 4059572"/>
              <a:gd name="connsiteY5" fmla="*/ 441372 h 1173763"/>
              <a:gd name="connsiteX6" fmla="*/ 1995822 w 4059572"/>
              <a:gd name="connsiteY6" fmla="*/ 657272 h 1173763"/>
              <a:gd name="connsiteX7" fmla="*/ 1798972 w 4059572"/>
              <a:gd name="connsiteY7" fmla="*/ 822372 h 1173763"/>
              <a:gd name="connsiteX8" fmla="*/ 1506872 w 4059572"/>
              <a:gd name="connsiteY8" fmla="*/ 904922 h 1173763"/>
              <a:gd name="connsiteX9" fmla="*/ 1189372 w 4059572"/>
              <a:gd name="connsiteY9" fmla="*/ 962072 h 1173763"/>
              <a:gd name="connsiteX10" fmla="*/ 725822 w 4059572"/>
              <a:gd name="connsiteY10" fmla="*/ 1082722 h 1173763"/>
              <a:gd name="connsiteX11" fmla="*/ 179722 w 4059572"/>
              <a:gd name="connsiteY11" fmla="*/ 1171622 h 1173763"/>
              <a:gd name="connsiteX12" fmla="*/ 1922 w 4059572"/>
              <a:gd name="connsiteY12" fmla="*/ 1139872 h 1173763"/>
              <a:gd name="connsiteX13" fmla="*/ 319422 w 4059572"/>
              <a:gd name="connsiteY13" fmla="*/ 1031922 h 1173763"/>
              <a:gd name="connsiteX14" fmla="*/ 852822 w 4059572"/>
              <a:gd name="connsiteY14" fmla="*/ 809672 h 1173763"/>
              <a:gd name="connsiteX15" fmla="*/ 1259222 w 4059572"/>
              <a:gd name="connsiteY15" fmla="*/ 612822 h 1173763"/>
              <a:gd name="connsiteX16" fmla="*/ 2230772 w 4059572"/>
              <a:gd name="connsiteY16" fmla="*/ 136572 h 1173763"/>
              <a:gd name="connsiteX17" fmla="*/ 2630822 w 4059572"/>
              <a:gd name="connsiteY17" fmla="*/ 3222 h 1173763"/>
              <a:gd name="connsiteX18" fmla="*/ 3024522 w 4059572"/>
              <a:gd name="connsiteY18" fmla="*/ 41322 h 1173763"/>
              <a:gd name="connsiteX19" fmla="*/ 3710322 w 4059572"/>
              <a:gd name="connsiteY19" fmla="*/ 66722 h 1173763"/>
              <a:gd name="connsiteX0" fmla="*/ 4059572 w 4059572"/>
              <a:gd name="connsiteY0" fmla="*/ 149272 h 1173763"/>
              <a:gd name="connsiteX1" fmla="*/ 3627772 w 4059572"/>
              <a:gd name="connsiteY1" fmla="*/ 282622 h 1173763"/>
              <a:gd name="connsiteX2" fmla="*/ 3195972 w 4059572"/>
              <a:gd name="connsiteY2" fmla="*/ 327072 h 1173763"/>
              <a:gd name="connsiteX3" fmla="*/ 2694322 w 4059572"/>
              <a:gd name="connsiteY3" fmla="*/ 295322 h 1173763"/>
              <a:gd name="connsiteX4" fmla="*/ 2364122 w 4059572"/>
              <a:gd name="connsiteY4" fmla="*/ 352472 h 1173763"/>
              <a:gd name="connsiteX5" fmla="*/ 2179972 w 4059572"/>
              <a:gd name="connsiteY5" fmla="*/ 441372 h 1173763"/>
              <a:gd name="connsiteX6" fmla="*/ 1995822 w 4059572"/>
              <a:gd name="connsiteY6" fmla="*/ 657272 h 1173763"/>
              <a:gd name="connsiteX7" fmla="*/ 1798972 w 4059572"/>
              <a:gd name="connsiteY7" fmla="*/ 822372 h 1173763"/>
              <a:gd name="connsiteX8" fmla="*/ 1506872 w 4059572"/>
              <a:gd name="connsiteY8" fmla="*/ 904922 h 1173763"/>
              <a:gd name="connsiteX9" fmla="*/ 1189372 w 4059572"/>
              <a:gd name="connsiteY9" fmla="*/ 962072 h 1173763"/>
              <a:gd name="connsiteX10" fmla="*/ 725822 w 4059572"/>
              <a:gd name="connsiteY10" fmla="*/ 1082722 h 1173763"/>
              <a:gd name="connsiteX11" fmla="*/ 179722 w 4059572"/>
              <a:gd name="connsiteY11" fmla="*/ 1171622 h 1173763"/>
              <a:gd name="connsiteX12" fmla="*/ 1922 w 4059572"/>
              <a:gd name="connsiteY12" fmla="*/ 1139872 h 1173763"/>
              <a:gd name="connsiteX13" fmla="*/ 376572 w 4059572"/>
              <a:gd name="connsiteY13" fmla="*/ 1038272 h 1173763"/>
              <a:gd name="connsiteX14" fmla="*/ 852822 w 4059572"/>
              <a:gd name="connsiteY14" fmla="*/ 809672 h 1173763"/>
              <a:gd name="connsiteX15" fmla="*/ 1259222 w 4059572"/>
              <a:gd name="connsiteY15" fmla="*/ 612822 h 1173763"/>
              <a:gd name="connsiteX16" fmla="*/ 2230772 w 4059572"/>
              <a:gd name="connsiteY16" fmla="*/ 136572 h 1173763"/>
              <a:gd name="connsiteX17" fmla="*/ 2630822 w 4059572"/>
              <a:gd name="connsiteY17" fmla="*/ 3222 h 1173763"/>
              <a:gd name="connsiteX18" fmla="*/ 3024522 w 4059572"/>
              <a:gd name="connsiteY18" fmla="*/ 41322 h 1173763"/>
              <a:gd name="connsiteX19" fmla="*/ 3710322 w 4059572"/>
              <a:gd name="connsiteY19" fmla="*/ 66722 h 1173763"/>
              <a:gd name="connsiteX0" fmla="*/ 4059572 w 4059572"/>
              <a:gd name="connsiteY0" fmla="*/ 149272 h 1173763"/>
              <a:gd name="connsiteX1" fmla="*/ 3627772 w 4059572"/>
              <a:gd name="connsiteY1" fmla="*/ 282622 h 1173763"/>
              <a:gd name="connsiteX2" fmla="*/ 3195972 w 4059572"/>
              <a:gd name="connsiteY2" fmla="*/ 327072 h 1173763"/>
              <a:gd name="connsiteX3" fmla="*/ 2694322 w 4059572"/>
              <a:gd name="connsiteY3" fmla="*/ 295322 h 1173763"/>
              <a:gd name="connsiteX4" fmla="*/ 2364122 w 4059572"/>
              <a:gd name="connsiteY4" fmla="*/ 352472 h 1173763"/>
              <a:gd name="connsiteX5" fmla="*/ 2179972 w 4059572"/>
              <a:gd name="connsiteY5" fmla="*/ 441372 h 1173763"/>
              <a:gd name="connsiteX6" fmla="*/ 1995822 w 4059572"/>
              <a:gd name="connsiteY6" fmla="*/ 657272 h 1173763"/>
              <a:gd name="connsiteX7" fmla="*/ 1798972 w 4059572"/>
              <a:gd name="connsiteY7" fmla="*/ 822372 h 1173763"/>
              <a:gd name="connsiteX8" fmla="*/ 1506872 w 4059572"/>
              <a:gd name="connsiteY8" fmla="*/ 904922 h 1173763"/>
              <a:gd name="connsiteX9" fmla="*/ 1189372 w 4059572"/>
              <a:gd name="connsiteY9" fmla="*/ 962072 h 1173763"/>
              <a:gd name="connsiteX10" fmla="*/ 725822 w 4059572"/>
              <a:gd name="connsiteY10" fmla="*/ 1082722 h 1173763"/>
              <a:gd name="connsiteX11" fmla="*/ 179722 w 4059572"/>
              <a:gd name="connsiteY11" fmla="*/ 1171622 h 1173763"/>
              <a:gd name="connsiteX12" fmla="*/ 1922 w 4059572"/>
              <a:gd name="connsiteY12" fmla="*/ 1139872 h 1173763"/>
              <a:gd name="connsiteX13" fmla="*/ 357522 w 4059572"/>
              <a:gd name="connsiteY13" fmla="*/ 1025572 h 1173763"/>
              <a:gd name="connsiteX14" fmla="*/ 852822 w 4059572"/>
              <a:gd name="connsiteY14" fmla="*/ 809672 h 1173763"/>
              <a:gd name="connsiteX15" fmla="*/ 1259222 w 4059572"/>
              <a:gd name="connsiteY15" fmla="*/ 612822 h 1173763"/>
              <a:gd name="connsiteX16" fmla="*/ 2230772 w 4059572"/>
              <a:gd name="connsiteY16" fmla="*/ 136572 h 1173763"/>
              <a:gd name="connsiteX17" fmla="*/ 2630822 w 4059572"/>
              <a:gd name="connsiteY17" fmla="*/ 3222 h 1173763"/>
              <a:gd name="connsiteX18" fmla="*/ 3024522 w 4059572"/>
              <a:gd name="connsiteY18" fmla="*/ 41322 h 1173763"/>
              <a:gd name="connsiteX19" fmla="*/ 3710322 w 4059572"/>
              <a:gd name="connsiteY19" fmla="*/ 66722 h 1173763"/>
              <a:gd name="connsiteX0" fmla="*/ 4059572 w 4059572"/>
              <a:gd name="connsiteY0" fmla="*/ 149272 h 1173763"/>
              <a:gd name="connsiteX1" fmla="*/ 3627772 w 4059572"/>
              <a:gd name="connsiteY1" fmla="*/ 282622 h 1173763"/>
              <a:gd name="connsiteX2" fmla="*/ 3195972 w 4059572"/>
              <a:gd name="connsiteY2" fmla="*/ 327072 h 1173763"/>
              <a:gd name="connsiteX3" fmla="*/ 2694322 w 4059572"/>
              <a:gd name="connsiteY3" fmla="*/ 295322 h 1173763"/>
              <a:gd name="connsiteX4" fmla="*/ 2364122 w 4059572"/>
              <a:gd name="connsiteY4" fmla="*/ 352472 h 1173763"/>
              <a:gd name="connsiteX5" fmla="*/ 2179972 w 4059572"/>
              <a:gd name="connsiteY5" fmla="*/ 441372 h 1173763"/>
              <a:gd name="connsiteX6" fmla="*/ 1995822 w 4059572"/>
              <a:gd name="connsiteY6" fmla="*/ 657272 h 1173763"/>
              <a:gd name="connsiteX7" fmla="*/ 1798972 w 4059572"/>
              <a:gd name="connsiteY7" fmla="*/ 822372 h 1173763"/>
              <a:gd name="connsiteX8" fmla="*/ 1506872 w 4059572"/>
              <a:gd name="connsiteY8" fmla="*/ 904922 h 1173763"/>
              <a:gd name="connsiteX9" fmla="*/ 1138572 w 4059572"/>
              <a:gd name="connsiteY9" fmla="*/ 993822 h 1173763"/>
              <a:gd name="connsiteX10" fmla="*/ 725822 w 4059572"/>
              <a:gd name="connsiteY10" fmla="*/ 1082722 h 1173763"/>
              <a:gd name="connsiteX11" fmla="*/ 179722 w 4059572"/>
              <a:gd name="connsiteY11" fmla="*/ 1171622 h 1173763"/>
              <a:gd name="connsiteX12" fmla="*/ 1922 w 4059572"/>
              <a:gd name="connsiteY12" fmla="*/ 1139872 h 1173763"/>
              <a:gd name="connsiteX13" fmla="*/ 357522 w 4059572"/>
              <a:gd name="connsiteY13" fmla="*/ 1025572 h 1173763"/>
              <a:gd name="connsiteX14" fmla="*/ 852822 w 4059572"/>
              <a:gd name="connsiteY14" fmla="*/ 809672 h 1173763"/>
              <a:gd name="connsiteX15" fmla="*/ 1259222 w 4059572"/>
              <a:gd name="connsiteY15" fmla="*/ 612822 h 1173763"/>
              <a:gd name="connsiteX16" fmla="*/ 2230772 w 4059572"/>
              <a:gd name="connsiteY16" fmla="*/ 136572 h 1173763"/>
              <a:gd name="connsiteX17" fmla="*/ 2630822 w 4059572"/>
              <a:gd name="connsiteY17" fmla="*/ 3222 h 1173763"/>
              <a:gd name="connsiteX18" fmla="*/ 3024522 w 4059572"/>
              <a:gd name="connsiteY18" fmla="*/ 41322 h 1173763"/>
              <a:gd name="connsiteX19" fmla="*/ 3710322 w 4059572"/>
              <a:gd name="connsiteY19" fmla="*/ 66722 h 1173763"/>
              <a:gd name="connsiteX0" fmla="*/ 4059572 w 4059572"/>
              <a:gd name="connsiteY0" fmla="*/ 149272 h 1173763"/>
              <a:gd name="connsiteX1" fmla="*/ 3627772 w 4059572"/>
              <a:gd name="connsiteY1" fmla="*/ 282622 h 1173763"/>
              <a:gd name="connsiteX2" fmla="*/ 3195972 w 4059572"/>
              <a:gd name="connsiteY2" fmla="*/ 327072 h 1173763"/>
              <a:gd name="connsiteX3" fmla="*/ 2694322 w 4059572"/>
              <a:gd name="connsiteY3" fmla="*/ 295322 h 1173763"/>
              <a:gd name="connsiteX4" fmla="*/ 2364122 w 4059572"/>
              <a:gd name="connsiteY4" fmla="*/ 352472 h 1173763"/>
              <a:gd name="connsiteX5" fmla="*/ 2179972 w 4059572"/>
              <a:gd name="connsiteY5" fmla="*/ 441372 h 1173763"/>
              <a:gd name="connsiteX6" fmla="*/ 1995822 w 4059572"/>
              <a:gd name="connsiteY6" fmla="*/ 657272 h 1173763"/>
              <a:gd name="connsiteX7" fmla="*/ 1805322 w 4059572"/>
              <a:gd name="connsiteY7" fmla="*/ 796972 h 1173763"/>
              <a:gd name="connsiteX8" fmla="*/ 1506872 w 4059572"/>
              <a:gd name="connsiteY8" fmla="*/ 904922 h 1173763"/>
              <a:gd name="connsiteX9" fmla="*/ 1138572 w 4059572"/>
              <a:gd name="connsiteY9" fmla="*/ 993822 h 1173763"/>
              <a:gd name="connsiteX10" fmla="*/ 725822 w 4059572"/>
              <a:gd name="connsiteY10" fmla="*/ 1082722 h 1173763"/>
              <a:gd name="connsiteX11" fmla="*/ 179722 w 4059572"/>
              <a:gd name="connsiteY11" fmla="*/ 1171622 h 1173763"/>
              <a:gd name="connsiteX12" fmla="*/ 1922 w 4059572"/>
              <a:gd name="connsiteY12" fmla="*/ 1139872 h 1173763"/>
              <a:gd name="connsiteX13" fmla="*/ 357522 w 4059572"/>
              <a:gd name="connsiteY13" fmla="*/ 1025572 h 1173763"/>
              <a:gd name="connsiteX14" fmla="*/ 852822 w 4059572"/>
              <a:gd name="connsiteY14" fmla="*/ 809672 h 1173763"/>
              <a:gd name="connsiteX15" fmla="*/ 1259222 w 4059572"/>
              <a:gd name="connsiteY15" fmla="*/ 612822 h 1173763"/>
              <a:gd name="connsiteX16" fmla="*/ 2230772 w 4059572"/>
              <a:gd name="connsiteY16" fmla="*/ 136572 h 1173763"/>
              <a:gd name="connsiteX17" fmla="*/ 2630822 w 4059572"/>
              <a:gd name="connsiteY17" fmla="*/ 3222 h 1173763"/>
              <a:gd name="connsiteX18" fmla="*/ 3024522 w 4059572"/>
              <a:gd name="connsiteY18" fmla="*/ 41322 h 1173763"/>
              <a:gd name="connsiteX19" fmla="*/ 3710322 w 4059572"/>
              <a:gd name="connsiteY19" fmla="*/ 66722 h 1173763"/>
              <a:gd name="connsiteX0" fmla="*/ 4059508 w 4059508"/>
              <a:gd name="connsiteY0" fmla="*/ 149272 h 1173088"/>
              <a:gd name="connsiteX1" fmla="*/ 3627708 w 4059508"/>
              <a:gd name="connsiteY1" fmla="*/ 282622 h 1173088"/>
              <a:gd name="connsiteX2" fmla="*/ 3195908 w 4059508"/>
              <a:gd name="connsiteY2" fmla="*/ 327072 h 1173088"/>
              <a:gd name="connsiteX3" fmla="*/ 2694258 w 4059508"/>
              <a:gd name="connsiteY3" fmla="*/ 295322 h 1173088"/>
              <a:gd name="connsiteX4" fmla="*/ 2364058 w 4059508"/>
              <a:gd name="connsiteY4" fmla="*/ 352472 h 1173088"/>
              <a:gd name="connsiteX5" fmla="*/ 2179908 w 4059508"/>
              <a:gd name="connsiteY5" fmla="*/ 441372 h 1173088"/>
              <a:gd name="connsiteX6" fmla="*/ 1995758 w 4059508"/>
              <a:gd name="connsiteY6" fmla="*/ 657272 h 1173088"/>
              <a:gd name="connsiteX7" fmla="*/ 1805258 w 4059508"/>
              <a:gd name="connsiteY7" fmla="*/ 796972 h 1173088"/>
              <a:gd name="connsiteX8" fmla="*/ 1506808 w 4059508"/>
              <a:gd name="connsiteY8" fmla="*/ 904922 h 1173088"/>
              <a:gd name="connsiteX9" fmla="*/ 1138508 w 4059508"/>
              <a:gd name="connsiteY9" fmla="*/ 993822 h 1173088"/>
              <a:gd name="connsiteX10" fmla="*/ 706708 w 4059508"/>
              <a:gd name="connsiteY10" fmla="*/ 1095422 h 1173088"/>
              <a:gd name="connsiteX11" fmla="*/ 179658 w 4059508"/>
              <a:gd name="connsiteY11" fmla="*/ 1171622 h 1173088"/>
              <a:gd name="connsiteX12" fmla="*/ 1858 w 4059508"/>
              <a:gd name="connsiteY12" fmla="*/ 1139872 h 1173088"/>
              <a:gd name="connsiteX13" fmla="*/ 357458 w 4059508"/>
              <a:gd name="connsiteY13" fmla="*/ 1025572 h 1173088"/>
              <a:gd name="connsiteX14" fmla="*/ 852758 w 4059508"/>
              <a:gd name="connsiteY14" fmla="*/ 809672 h 1173088"/>
              <a:gd name="connsiteX15" fmla="*/ 1259158 w 4059508"/>
              <a:gd name="connsiteY15" fmla="*/ 612822 h 1173088"/>
              <a:gd name="connsiteX16" fmla="*/ 2230708 w 4059508"/>
              <a:gd name="connsiteY16" fmla="*/ 136572 h 1173088"/>
              <a:gd name="connsiteX17" fmla="*/ 2630758 w 4059508"/>
              <a:gd name="connsiteY17" fmla="*/ 3222 h 1173088"/>
              <a:gd name="connsiteX18" fmla="*/ 3024458 w 4059508"/>
              <a:gd name="connsiteY18" fmla="*/ 41322 h 1173088"/>
              <a:gd name="connsiteX19" fmla="*/ 3710258 w 4059508"/>
              <a:gd name="connsiteY19" fmla="*/ 66722 h 1173088"/>
              <a:gd name="connsiteX0" fmla="*/ 4059321 w 4059321"/>
              <a:gd name="connsiteY0" fmla="*/ 149272 h 1174867"/>
              <a:gd name="connsiteX1" fmla="*/ 3627521 w 4059321"/>
              <a:gd name="connsiteY1" fmla="*/ 282622 h 1174867"/>
              <a:gd name="connsiteX2" fmla="*/ 3195721 w 4059321"/>
              <a:gd name="connsiteY2" fmla="*/ 327072 h 1174867"/>
              <a:gd name="connsiteX3" fmla="*/ 2694071 w 4059321"/>
              <a:gd name="connsiteY3" fmla="*/ 295322 h 1174867"/>
              <a:gd name="connsiteX4" fmla="*/ 2363871 w 4059321"/>
              <a:gd name="connsiteY4" fmla="*/ 352472 h 1174867"/>
              <a:gd name="connsiteX5" fmla="*/ 2179721 w 4059321"/>
              <a:gd name="connsiteY5" fmla="*/ 441372 h 1174867"/>
              <a:gd name="connsiteX6" fmla="*/ 1995571 w 4059321"/>
              <a:gd name="connsiteY6" fmla="*/ 657272 h 1174867"/>
              <a:gd name="connsiteX7" fmla="*/ 1805071 w 4059321"/>
              <a:gd name="connsiteY7" fmla="*/ 796972 h 1174867"/>
              <a:gd name="connsiteX8" fmla="*/ 1506621 w 4059321"/>
              <a:gd name="connsiteY8" fmla="*/ 904922 h 1174867"/>
              <a:gd name="connsiteX9" fmla="*/ 1138321 w 4059321"/>
              <a:gd name="connsiteY9" fmla="*/ 993822 h 1174867"/>
              <a:gd name="connsiteX10" fmla="*/ 643021 w 4059321"/>
              <a:gd name="connsiteY10" fmla="*/ 1063672 h 1174867"/>
              <a:gd name="connsiteX11" fmla="*/ 179471 w 4059321"/>
              <a:gd name="connsiteY11" fmla="*/ 1171622 h 1174867"/>
              <a:gd name="connsiteX12" fmla="*/ 1671 w 4059321"/>
              <a:gd name="connsiteY12" fmla="*/ 1139872 h 1174867"/>
              <a:gd name="connsiteX13" fmla="*/ 357271 w 4059321"/>
              <a:gd name="connsiteY13" fmla="*/ 1025572 h 1174867"/>
              <a:gd name="connsiteX14" fmla="*/ 852571 w 4059321"/>
              <a:gd name="connsiteY14" fmla="*/ 809672 h 1174867"/>
              <a:gd name="connsiteX15" fmla="*/ 1258971 w 4059321"/>
              <a:gd name="connsiteY15" fmla="*/ 612822 h 1174867"/>
              <a:gd name="connsiteX16" fmla="*/ 2230521 w 4059321"/>
              <a:gd name="connsiteY16" fmla="*/ 136572 h 1174867"/>
              <a:gd name="connsiteX17" fmla="*/ 2630571 w 4059321"/>
              <a:gd name="connsiteY17" fmla="*/ 3222 h 1174867"/>
              <a:gd name="connsiteX18" fmla="*/ 3024271 w 4059321"/>
              <a:gd name="connsiteY18" fmla="*/ 41322 h 1174867"/>
              <a:gd name="connsiteX19" fmla="*/ 3710071 w 4059321"/>
              <a:gd name="connsiteY19" fmla="*/ 66722 h 1174867"/>
              <a:gd name="connsiteX0" fmla="*/ 4059321 w 4059321"/>
              <a:gd name="connsiteY0" fmla="*/ 149272 h 1174867"/>
              <a:gd name="connsiteX1" fmla="*/ 3627521 w 4059321"/>
              <a:gd name="connsiteY1" fmla="*/ 282622 h 1174867"/>
              <a:gd name="connsiteX2" fmla="*/ 3195721 w 4059321"/>
              <a:gd name="connsiteY2" fmla="*/ 327072 h 1174867"/>
              <a:gd name="connsiteX3" fmla="*/ 2694071 w 4059321"/>
              <a:gd name="connsiteY3" fmla="*/ 295322 h 1174867"/>
              <a:gd name="connsiteX4" fmla="*/ 2363871 w 4059321"/>
              <a:gd name="connsiteY4" fmla="*/ 352472 h 1174867"/>
              <a:gd name="connsiteX5" fmla="*/ 2179721 w 4059321"/>
              <a:gd name="connsiteY5" fmla="*/ 441372 h 1174867"/>
              <a:gd name="connsiteX6" fmla="*/ 1995571 w 4059321"/>
              <a:gd name="connsiteY6" fmla="*/ 657272 h 1174867"/>
              <a:gd name="connsiteX7" fmla="*/ 1805071 w 4059321"/>
              <a:gd name="connsiteY7" fmla="*/ 796972 h 1174867"/>
              <a:gd name="connsiteX8" fmla="*/ 1506621 w 4059321"/>
              <a:gd name="connsiteY8" fmla="*/ 904922 h 1174867"/>
              <a:gd name="connsiteX9" fmla="*/ 1138321 w 4059321"/>
              <a:gd name="connsiteY9" fmla="*/ 993822 h 1174867"/>
              <a:gd name="connsiteX10" fmla="*/ 643021 w 4059321"/>
              <a:gd name="connsiteY10" fmla="*/ 1063672 h 1174867"/>
              <a:gd name="connsiteX11" fmla="*/ 179471 w 4059321"/>
              <a:gd name="connsiteY11" fmla="*/ 1171622 h 1174867"/>
              <a:gd name="connsiteX12" fmla="*/ 1671 w 4059321"/>
              <a:gd name="connsiteY12" fmla="*/ 1139872 h 1174867"/>
              <a:gd name="connsiteX13" fmla="*/ 852571 w 4059321"/>
              <a:gd name="connsiteY13" fmla="*/ 809672 h 1174867"/>
              <a:gd name="connsiteX14" fmla="*/ 1258971 w 4059321"/>
              <a:gd name="connsiteY14" fmla="*/ 612822 h 1174867"/>
              <a:gd name="connsiteX15" fmla="*/ 2230521 w 4059321"/>
              <a:gd name="connsiteY15" fmla="*/ 136572 h 1174867"/>
              <a:gd name="connsiteX16" fmla="*/ 2630571 w 4059321"/>
              <a:gd name="connsiteY16" fmla="*/ 3222 h 1174867"/>
              <a:gd name="connsiteX17" fmla="*/ 3024271 w 4059321"/>
              <a:gd name="connsiteY17" fmla="*/ 41322 h 1174867"/>
              <a:gd name="connsiteX18" fmla="*/ 3710071 w 4059321"/>
              <a:gd name="connsiteY18" fmla="*/ 66722 h 1174867"/>
              <a:gd name="connsiteX0" fmla="*/ 4059321 w 4059321"/>
              <a:gd name="connsiteY0" fmla="*/ 149272 h 1174867"/>
              <a:gd name="connsiteX1" fmla="*/ 3627521 w 4059321"/>
              <a:gd name="connsiteY1" fmla="*/ 282622 h 1174867"/>
              <a:gd name="connsiteX2" fmla="*/ 3195721 w 4059321"/>
              <a:gd name="connsiteY2" fmla="*/ 327072 h 1174867"/>
              <a:gd name="connsiteX3" fmla="*/ 2694071 w 4059321"/>
              <a:gd name="connsiteY3" fmla="*/ 295322 h 1174867"/>
              <a:gd name="connsiteX4" fmla="*/ 2363871 w 4059321"/>
              <a:gd name="connsiteY4" fmla="*/ 352472 h 1174867"/>
              <a:gd name="connsiteX5" fmla="*/ 2179721 w 4059321"/>
              <a:gd name="connsiteY5" fmla="*/ 441372 h 1174867"/>
              <a:gd name="connsiteX6" fmla="*/ 1995571 w 4059321"/>
              <a:gd name="connsiteY6" fmla="*/ 657272 h 1174867"/>
              <a:gd name="connsiteX7" fmla="*/ 1805071 w 4059321"/>
              <a:gd name="connsiteY7" fmla="*/ 796972 h 1174867"/>
              <a:gd name="connsiteX8" fmla="*/ 1506621 w 4059321"/>
              <a:gd name="connsiteY8" fmla="*/ 904922 h 1174867"/>
              <a:gd name="connsiteX9" fmla="*/ 1138321 w 4059321"/>
              <a:gd name="connsiteY9" fmla="*/ 993822 h 1174867"/>
              <a:gd name="connsiteX10" fmla="*/ 643021 w 4059321"/>
              <a:gd name="connsiteY10" fmla="*/ 1063672 h 1174867"/>
              <a:gd name="connsiteX11" fmla="*/ 179471 w 4059321"/>
              <a:gd name="connsiteY11" fmla="*/ 1171622 h 1174867"/>
              <a:gd name="connsiteX12" fmla="*/ 1671 w 4059321"/>
              <a:gd name="connsiteY12" fmla="*/ 1139872 h 1174867"/>
              <a:gd name="connsiteX13" fmla="*/ 852571 w 4059321"/>
              <a:gd name="connsiteY13" fmla="*/ 809672 h 1174867"/>
              <a:gd name="connsiteX14" fmla="*/ 1258971 w 4059321"/>
              <a:gd name="connsiteY14" fmla="*/ 612822 h 1174867"/>
              <a:gd name="connsiteX15" fmla="*/ 2630571 w 4059321"/>
              <a:gd name="connsiteY15" fmla="*/ 3222 h 1174867"/>
              <a:gd name="connsiteX16" fmla="*/ 3024271 w 4059321"/>
              <a:gd name="connsiteY16" fmla="*/ 41322 h 1174867"/>
              <a:gd name="connsiteX17" fmla="*/ 3710071 w 4059321"/>
              <a:gd name="connsiteY17" fmla="*/ 66722 h 1174867"/>
              <a:gd name="connsiteX0" fmla="*/ 4059321 w 4059321"/>
              <a:gd name="connsiteY0" fmla="*/ 176421 h 1202016"/>
              <a:gd name="connsiteX1" fmla="*/ 3627521 w 4059321"/>
              <a:gd name="connsiteY1" fmla="*/ 309771 h 1202016"/>
              <a:gd name="connsiteX2" fmla="*/ 3195721 w 4059321"/>
              <a:gd name="connsiteY2" fmla="*/ 354221 h 1202016"/>
              <a:gd name="connsiteX3" fmla="*/ 2694071 w 4059321"/>
              <a:gd name="connsiteY3" fmla="*/ 322471 h 1202016"/>
              <a:gd name="connsiteX4" fmla="*/ 2363871 w 4059321"/>
              <a:gd name="connsiteY4" fmla="*/ 379621 h 1202016"/>
              <a:gd name="connsiteX5" fmla="*/ 2179721 w 4059321"/>
              <a:gd name="connsiteY5" fmla="*/ 468521 h 1202016"/>
              <a:gd name="connsiteX6" fmla="*/ 1995571 w 4059321"/>
              <a:gd name="connsiteY6" fmla="*/ 684421 h 1202016"/>
              <a:gd name="connsiteX7" fmla="*/ 1805071 w 4059321"/>
              <a:gd name="connsiteY7" fmla="*/ 824121 h 1202016"/>
              <a:gd name="connsiteX8" fmla="*/ 1506621 w 4059321"/>
              <a:gd name="connsiteY8" fmla="*/ 932071 h 1202016"/>
              <a:gd name="connsiteX9" fmla="*/ 1138321 w 4059321"/>
              <a:gd name="connsiteY9" fmla="*/ 1020971 h 1202016"/>
              <a:gd name="connsiteX10" fmla="*/ 643021 w 4059321"/>
              <a:gd name="connsiteY10" fmla="*/ 1090821 h 1202016"/>
              <a:gd name="connsiteX11" fmla="*/ 179471 w 4059321"/>
              <a:gd name="connsiteY11" fmla="*/ 1198771 h 1202016"/>
              <a:gd name="connsiteX12" fmla="*/ 1671 w 4059321"/>
              <a:gd name="connsiteY12" fmla="*/ 1167021 h 1202016"/>
              <a:gd name="connsiteX13" fmla="*/ 852571 w 4059321"/>
              <a:gd name="connsiteY13" fmla="*/ 836821 h 1202016"/>
              <a:gd name="connsiteX14" fmla="*/ 1258971 w 4059321"/>
              <a:gd name="connsiteY14" fmla="*/ 639971 h 1202016"/>
              <a:gd name="connsiteX15" fmla="*/ 2630571 w 4059321"/>
              <a:gd name="connsiteY15" fmla="*/ 30371 h 1202016"/>
              <a:gd name="connsiteX16" fmla="*/ 3710071 w 4059321"/>
              <a:gd name="connsiteY16" fmla="*/ 93871 h 1202016"/>
              <a:gd name="connsiteX0" fmla="*/ 4059321 w 4059321"/>
              <a:gd name="connsiteY0" fmla="*/ 146050 h 1171645"/>
              <a:gd name="connsiteX1" fmla="*/ 3627521 w 4059321"/>
              <a:gd name="connsiteY1" fmla="*/ 279400 h 1171645"/>
              <a:gd name="connsiteX2" fmla="*/ 3195721 w 4059321"/>
              <a:gd name="connsiteY2" fmla="*/ 323850 h 1171645"/>
              <a:gd name="connsiteX3" fmla="*/ 2694071 w 4059321"/>
              <a:gd name="connsiteY3" fmla="*/ 292100 h 1171645"/>
              <a:gd name="connsiteX4" fmla="*/ 2363871 w 4059321"/>
              <a:gd name="connsiteY4" fmla="*/ 349250 h 1171645"/>
              <a:gd name="connsiteX5" fmla="*/ 2179721 w 4059321"/>
              <a:gd name="connsiteY5" fmla="*/ 438150 h 1171645"/>
              <a:gd name="connsiteX6" fmla="*/ 1995571 w 4059321"/>
              <a:gd name="connsiteY6" fmla="*/ 654050 h 1171645"/>
              <a:gd name="connsiteX7" fmla="*/ 1805071 w 4059321"/>
              <a:gd name="connsiteY7" fmla="*/ 793750 h 1171645"/>
              <a:gd name="connsiteX8" fmla="*/ 1506621 w 4059321"/>
              <a:gd name="connsiteY8" fmla="*/ 901700 h 1171645"/>
              <a:gd name="connsiteX9" fmla="*/ 1138321 w 4059321"/>
              <a:gd name="connsiteY9" fmla="*/ 990600 h 1171645"/>
              <a:gd name="connsiteX10" fmla="*/ 643021 w 4059321"/>
              <a:gd name="connsiteY10" fmla="*/ 1060450 h 1171645"/>
              <a:gd name="connsiteX11" fmla="*/ 179471 w 4059321"/>
              <a:gd name="connsiteY11" fmla="*/ 1168400 h 1171645"/>
              <a:gd name="connsiteX12" fmla="*/ 1671 w 4059321"/>
              <a:gd name="connsiteY12" fmla="*/ 1136650 h 1171645"/>
              <a:gd name="connsiteX13" fmla="*/ 852571 w 4059321"/>
              <a:gd name="connsiteY13" fmla="*/ 806450 h 1171645"/>
              <a:gd name="connsiteX14" fmla="*/ 1258971 w 4059321"/>
              <a:gd name="connsiteY14" fmla="*/ 609600 h 1171645"/>
              <a:gd name="connsiteX15" fmla="*/ 2630571 w 4059321"/>
              <a:gd name="connsiteY15" fmla="*/ 0 h 1171645"/>
              <a:gd name="connsiteX0" fmla="*/ 4059321 w 4059321"/>
              <a:gd name="connsiteY0" fmla="*/ 0 h 1025595"/>
              <a:gd name="connsiteX1" fmla="*/ 3627521 w 4059321"/>
              <a:gd name="connsiteY1" fmla="*/ 133350 h 1025595"/>
              <a:gd name="connsiteX2" fmla="*/ 3195721 w 4059321"/>
              <a:gd name="connsiteY2" fmla="*/ 177800 h 1025595"/>
              <a:gd name="connsiteX3" fmla="*/ 2694071 w 4059321"/>
              <a:gd name="connsiteY3" fmla="*/ 146050 h 1025595"/>
              <a:gd name="connsiteX4" fmla="*/ 2363871 w 4059321"/>
              <a:gd name="connsiteY4" fmla="*/ 203200 h 1025595"/>
              <a:gd name="connsiteX5" fmla="*/ 2179721 w 4059321"/>
              <a:gd name="connsiteY5" fmla="*/ 292100 h 1025595"/>
              <a:gd name="connsiteX6" fmla="*/ 1995571 w 4059321"/>
              <a:gd name="connsiteY6" fmla="*/ 508000 h 1025595"/>
              <a:gd name="connsiteX7" fmla="*/ 1805071 w 4059321"/>
              <a:gd name="connsiteY7" fmla="*/ 647700 h 1025595"/>
              <a:gd name="connsiteX8" fmla="*/ 1506621 w 4059321"/>
              <a:gd name="connsiteY8" fmla="*/ 755650 h 1025595"/>
              <a:gd name="connsiteX9" fmla="*/ 1138321 w 4059321"/>
              <a:gd name="connsiteY9" fmla="*/ 844550 h 1025595"/>
              <a:gd name="connsiteX10" fmla="*/ 643021 w 4059321"/>
              <a:gd name="connsiteY10" fmla="*/ 914400 h 1025595"/>
              <a:gd name="connsiteX11" fmla="*/ 179471 w 4059321"/>
              <a:gd name="connsiteY11" fmla="*/ 1022350 h 1025595"/>
              <a:gd name="connsiteX12" fmla="*/ 1671 w 4059321"/>
              <a:gd name="connsiteY12" fmla="*/ 990600 h 1025595"/>
              <a:gd name="connsiteX13" fmla="*/ 852571 w 4059321"/>
              <a:gd name="connsiteY13" fmla="*/ 660400 h 1025595"/>
              <a:gd name="connsiteX14" fmla="*/ 1258971 w 4059321"/>
              <a:gd name="connsiteY14" fmla="*/ 463550 h 1025595"/>
              <a:gd name="connsiteX0" fmla="*/ 4059321 w 4059321"/>
              <a:gd name="connsiteY0" fmla="*/ 0 h 1025595"/>
              <a:gd name="connsiteX1" fmla="*/ 3627521 w 4059321"/>
              <a:gd name="connsiteY1" fmla="*/ 133350 h 1025595"/>
              <a:gd name="connsiteX2" fmla="*/ 3195721 w 4059321"/>
              <a:gd name="connsiteY2" fmla="*/ 177800 h 1025595"/>
              <a:gd name="connsiteX3" fmla="*/ 2694071 w 4059321"/>
              <a:gd name="connsiteY3" fmla="*/ 146050 h 1025595"/>
              <a:gd name="connsiteX4" fmla="*/ 2363871 w 4059321"/>
              <a:gd name="connsiteY4" fmla="*/ 203200 h 1025595"/>
              <a:gd name="connsiteX5" fmla="*/ 2179721 w 4059321"/>
              <a:gd name="connsiteY5" fmla="*/ 292100 h 1025595"/>
              <a:gd name="connsiteX6" fmla="*/ 1995571 w 4059321"/>
              <a:gd name="connsiteY6" fmla="*/ 508000 h 1025595"/>
              <a:gd name="connsiteX7" fmla="*/ 1805071 w 4059321"/>
              <a:gd name="connsiteY7" fmla="*/ 647700 h 1025595"/>
              <a:gd name="connsiteX8" fmla="*/ 1506621 w 4059321"/>
              <a:gd name="connsiteY8" fmla="*/ 755650 h 1025595"/>
              <a:gd name="connsiteX9" fmla="*/ 1138321 w 4059321"/>
              <a:gd name="connsiteY9" fmla="*/ 844550 h 1025595"/>
              <a:gd name="connsiteX10" fmla="*/ 643021 w 4059321"/>
              <a:gd name="connsiteY10" fmla="*/ 914400 h 1025595"/>
              <a:gd name="connsiteX11" fmla="*/ 179471 w 4059321"/>
              <a:gd name="connsiteY11" fmla="*/ 1022350 h 1025595"/>
              <a:gd name="connsiteX12" fmla="*/ 1671 w 4059321"/>
              <a:gd name="connsiteY12" fmla="*/ 990600 h 1025595"/>
              <a:gd name="connsiteX13" fmla="*/ 852571 w 4059321"/>
              <a:gd name="connsiteY13" fmla="*/ 660400 h 1025595"/>
              <a:gd name="connsiteX0" fmla="*/ 4059321 w 4059321"/>
              <a:gd name="connsiteY0" fmla="*/ 0 h 1025595"/>
              <a:gd name="connsiteX1" fmla="*/ 3627521 w 4059321"/>
              <a:gd name="connsiteY1" fmla="*/ 133350 h 1025595"/>
              <a:gd name="connsiteX2" fmla="*/ 3195721 w 4059321"/>
              <a:gd name="connsiteY2" fmla="*/ 177800 h 1025595"/>
              <a:gd name="connsiteX3" fmla="*/ 2694071 w 4059321"/>
              <a:gd name="connsiteY3" fmla="*/ 146050 h 1025595"/>
              <a:gd name="connsiteX4" fmla="*/ 2363871 w 4059321"/>
              <a:gd name="connsiteY4" fmla="*/ 203200 h 1025595"/>
              <a:gd name="connsiteX5" fmla="*/ 2179721 w 4059321"/>
              <a:gd name="connsiteY5" fmla="*/ 292100 h 1025595"/>
              <a:gd name="connsiteX6" fmla="*/ 1995571 w 4059321"/>
              <a:gd name="connsiteY6" fmla="*/ 508000 h 1025595"/>
              <a:gd name="connsiteX7" fmla="*/ 1805071 w 4059321"/>
              <a:gd name="connsiteY7" fmla="*/ 647700 h 1025595"/>
              <a:gd name="connsiteX8" fmla="*/ 1506621 w 4059321"/>
              <a:gd name="connsiteY8" fmla="*/ 755650 h 1025595"/>
              <a:gd name="connsiteX9" fmla="*/ 1138321 w 4059321"/>
              <a:gd name="connsiteY9" fmla="*/ 844550 h 1025595"/>
              <a:gd name="connsiteX10" fmla="*/ 643021 w 4059321"/>
              <a:gd name="connsiteY10" fmla="*/ 914400 h 1025595"/>
              <a:gd name="connsiteX11" fmla="*/ 179471 w 4059321"/>
              <a:gd name="connsiteY11" fmla="*/ 1022350 h 1025595"/>
              <a:gd name="connsiteX12" fmla="*/ 1671 w 4059321"/>
              <a:gd name="connsiteY12" fmla="*/ 990600 h 102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9321" h="1025595">
                <a:moveTo>
                  <a:pt x="4059321" y="0"/>
                </a:moveTo>
                <a:cubicBezTo>
                  <a:pt x="3915388" y="44450"/>
                  <a:pt x="3771454" y="103717"/>
                  <a:pt x="3627521" y="133350"/>
                </a:cubicBezTo>
                <a:cubicBezTo>
                  <a:pt x="3483588" y="162983"/>
                  <a:pt x="3362938" y="188383"/>
                  <a:pt x="3195721" y="177800"/>
                </a:cubicBezTo>
                <a:cubicBezTo>
                  <a:pt x="3028504" y="167217"/>
                  <a:pt x="2832713" y="141817"/>
                  <a:pt x="2694071" y="146050"/>
                </a:cubicBezTo>
                <a:cubicBezTo>
                  <a:pt x="2555429" y="150283"/>
                  <a:pt x="2418904" y="173567"/>
                  <a:pt x="2363871" y="203200"/>
                </a:cubicBezTo>
                <a:cubicBezTo>
                  <a:pt x="2308838" y="232833"/>
                  <a:pt x="2241104" y="241300"/>
                  <a:pt x="2179721" y="292100"/>
                </a:cubicBezTo>
                <a:cubicBezTo>
                  <a:pt x="2118338" y="342900"/>
                  <a:pt x="2058013" y="448733"/>
                  <a:pt x="1995571" y="508000"/>
                </a:cubicBezTo>
                <a:cubicBezTo>
                  <a:pt x="1933129" y="567267"/>
                  <a:pt x="1886563" y="606425"/>
                  <a:pt x="1805071" y="647700"/>
                </a:cubicBezTo>
                <a:cubicBezTo>
                  <a:pt x="1723579" y="688975"/>
                  <a:pt x="1617746" y="722842"/>
                  <a:pt x="1506621" y="755650"/>
                </a:cubicBezTo>
                <a:cubicBezTo>
                  <a:pt x="1395496" y="788458"/>
                  <a:pt x="1282254" y="818092"/>
                  <a:pt x="1138321" y="844550"/>
                </a:cubicBezTo>
                <a:cubicBezTo>
                  <a:pt x="994388" y="871008"/>
                  <a:pt x="802829" y="884767"/>
                  <a:pt x="643021" y="914400"/>
                </a:cubicBezTo>
                <a:cubicBezTo>
                  <a:pt x="483213" y="944033"/>
                  <a:pt x="286363" y="1009650"/>
                  <a:pt x="179471" y="1022350"/>
                </a:cubicBezTo>
                <a:cubicBezTo>
                  <a:pt x="72579" y="1035050"/>
                  <a:pt x="-13146" y="1007533"/>
                  <a:pt x="1671" y="99060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81395D-286B-F021-ECC5-B5D6B9608EB6}"/>
              </a:ext>
            </a:extLst>
          </p:cNvPr>
          <p:cNvSpPr/>
          <p:nvPr/>
        </p:nvSpPr>
        <p:spPr>
          <a:xfrm>
            <a:off x="6042819" y="2658103"/>
            <a:ext cx="2751932" cy="1374145"/>
          </a:xfrm>
          <a:custGeom>
            <a:avLst/>
            <a:gdLst>
              <a:gd name="connsiteX0" fmla="*/ 2952750 w 3435350"/>
              <a:gd name="connsiteY0" fmla="*/ 209550 h 1416050"/>
              <a:gd name="connsiteX1" fmla="*/ 2470150 w 3435350"/>
              <a:gd name="connsiteY1" fmla="*/ 63500 h 1416050"/>
              <a:gd name="connsiteX2" fmla="*/ 1911350 w 3435350"/>
              <a:gd name="connsiteY2" fmla="*/ 190500 h 1416050"/>
              <a:gd name="connsiteX3" fmla="*/ 1644650 w 3435350"/>
              <a:gd name="connsiteY3" fmla="*/ 520700 h 1416050"/>
              <a:gd name="connsiteX4" fmla="*/ 1200150 w 3435350"/>
              <a:gd name="connsiteY4" fmla="*/ 946150 h 1416050"/>
              <a:gd name="connsiteX5" fmla="*/ 793750 w 3435350"/>
              <a:gd name="connsiteY5" fmla="*/ 1276350 h 1416050"/>
              <a:gd name="connsiteX6" fmla="*/ 520700 w 3435350"/>
              <a:gd name="connsiteY6" fmla="*/ 1416050 h 1416050"/>
              <a:gd name="connsiteX7" fmla="*/ 177800 w 3435350"/>
              <a:gd name="connsiteY7" fmla="*/ 1409700 h 1416050"/>
              <a:gd name="connsiteX8" fmla="*/ 0 w 3435350"/>
              <a:gd name="connsiteY8" fmla="*/ 1358900 h 1416050"/>
              <a:gd name="connsiteX9" fmla="*/ 298450 w 3435350"/>
              <a:gd name="connsiteY9" fmla="*/ 1295400 h 1416050"/>
              <a:gd name="connsiteX10" fmla="*/ 565150 w 3435350"/>
              <a:gd name="connsiteY10" fmla="*/ 1143000 h 1416050"/>
              <a:gd name="connsiteX11" fmla="*/ 831850 w 3435350"/>
              <a:gd name="connsiteY11" fmla="*/ 863600 h 1416050"/>
              <a:gd name="connsiteX12" fmla="*/ 1009650 w 3435350"/>
              <a:gd name="connsiteY12" fmla="*/ 704850 h 1416050"/>
              <a:gd name="connsiteX13" fmla="*/ 1778000 w 3435350"/>
              <a:gd name="connsiteY13" fmla="*/ 177800 h 1416050"/>
              <a:gd name="connsiteX14" fmla="*/ 2063750 w 3435350"/>
              <a:gd name="connsiteY14" fmla="*/ 44450 h 1416050"/>
              <a:gd name="connsiteX15" fmla="*/ 2400300 w 3435350"/>
              <a:gd name="connsiteY15" fmla="*/ 0 h 1416050"/>
              <a:gd name="connsiteX16" fmla="*/ 2584450 w 3435350"/>
              <a:gd name="connsiteY16" fmla="*/ 44450 h 1416050"/>
              <a:gd name="connsiteX17" fmla="*/ 2940050 w 3435350"/>
              <a:gd name="connsiteY17" fmla="*/ 146050 h 1416050"/>
              <a:gd name="connsiteX18" fmla="*/ 3016250 w 3435350"/>
              <a:gd name="connsiteY18" fmla="*/ 215900 h 1416050"/>
              <a:gd name="connsiteX19" fmla="*/ 3435350 w 3435350"/>
              <a:gd name="connsiteY19" fmla="*/ 177800 h 1416050"/>
              <a:gd name="connsiteX0" fmla="*/ 2952750 w 3435350"/>
              <a:gd name="connsiteY0" fmla="*/ 209550 h 1416050"/>
              <a:gd name="connsiteX1" fmla="*/ 2470150 w 3435350"/>
              <a:gd name="connsiteY1" fmla="*/ 63500 h 1416050"/>
              <a:gd name="connsiteX2" fmla="*/ 1911350 w 3435350"/>
              <a:gd name="connsiteY2" fmla="*/ 190500 h 1416050"/>
              <a:gd name="connsiteX3" fmla="*/ 1644650 w 3435350"/>
              <a:gd name="connsiteY3" fmla="*/ 520700 h 1416050"/>
              <a:gd name="connsiteX4" fmla="*/ 1200150 w 3435350"/>
              <a:gd name="connsiteY4" fmla="*/ 946150 h 1416050"/>
              <a:gd name="connsiteX5" fmla="*/ 793750 w 3435350"/>
              <a:gd name="connsiteY5" fmla="*/ 1276350 h 1416050"/>
              <a:gd name="connsiteX6" fmla="*/ 520700 w 3435350"/>
              <a:gd name="connsiteY6" fmla="*/ 1416050 h 1416050"/>
              <a:gd name="connsiteX7" fmla="*/ 177800 w 3435350"/>
              <a:gd name="connsiteY7" fmla="*/ 1409700 h 1416050"/>
              <a:gd name="connsiteX8" fmla="*/ 0 w 3435350"/>
              <a:gd name="connsiteY8" fmla="*/ 1358900 h 1416050"/>
              <a:gd name="connsiteX9" fmla="*/ 298450 w 3435350"/>
              <a:gd name="connsiteY9" fmla="*/ 1295400 h 1416050"/>
              <a:gd name="connsiteX10" fmla="*/ 565150 w 3435350"/>
              <a:gd name="connsiteY10" fmla="*/ 1143000 h 1416050"/>
              <a:gd name="connsiteX11" fmla="*/ 831850 w 3435350"/>
              <a:gd name="connsiteY11" fmla="*/ 863600 h 1416050"/>
              <a:gd name="connsiteX12" fmla="*/ 1009650 w 3435350"/>
              <a:gd name="connsiteY12" fmla="*/ 704850 h 1416050"/>
              <a:gd name="connsiteX13" fmla="*/ 1778000 w 3435350"/>
              <a:gd name="connsiteY13" fmla="*/ 177800 h 1416050"/>
              <a:gd name="connsiteX14" fmla="*/ 2063750 w 3435350"/>
              <a:gd name="connsiteY14" fmla="*/ 44450 h 1416050"/>
              <a:gd name="connsiteX15" fmla="*/ 2400300 w 3435350"/>
              <a:gd name="connsiteY15" fmla="*/ 0 h 1416050"/>
              <a:gd name="connsiteX16" fmla="*/ 2584450 w 3435350"/>
              <a:gd name="connsiteY16" fmla="*/ 44450 h 1416050"/>
              <a:gd name="connsiteX17" fmla="*/ 2940050 w 3435350"/>
              <a:gd name="connsiteY17" fmla="*/ 146050 h 1416050"/>
              <a:gd name="connsiteX18" fmla="*/ 3016250 w 3435350"/>
              <a:gd name="connsiteY18" fmla="*/ 215900 h 1416050"/>
              <a:gd name="connsiteX19" fmla="*/ 3435350 w 3435350"/>
              <a:gd name="connsiteY19" fmla="*/ 177800 h 1416050"/>
              <a:gd name="connsiteX0" fmla="*/ 2952750 w 3435350"/>
              <a:gd name="connsiteY0" fmla="*/ 209550 h 1416050"/>
              <a:gd name="connsiteX1" fmla="*/ 2470150 w 3435350"/>
              <a:gd name="connsiteY1" fmla="*/ 63500 h 1416050"/>
              <a:gd name="connsiteX2" fmla="*/ 1911350 w 3435350"/>
              <a:gd name="connsiteY2" fmla="*/ 190500 h 1416050"/>
              <a:gd name="connsiteX3" fmla="*/ 1644650 w 3435350"/>
              <a:gd name="connsiteY3" fmla="*/ 520700 h 1416050"/>
              <a:gd name="connsiteX4" fmla="*/ 1200150 w 3435350"/>
              <a:gd name="connsiteY4" fmla="*/ 946150 h 1416050"/>
              <a:gd name="connsiteX5" fmla="*/ 793750 w 3435350"/>
              <a:gd name="connsiteY5" fmla="*/ 1276350 h 1416050"/>
              <a:gd name="connsiteX6" fmla="*/ 520700 w 3435350"/>
              <a:gd name="connsiteY6" fmla="*/ 1416050 h 1416050"/>
              <a:gd name="connsiteX7" fmla="*/ 177800 w 3435350"/>
              <a:gd name="connsiteY7" fmla="*/ 1409700 h 1416050"/>
              <a:gd name="connsiteX8" fmla="*/ 0 w 3435350"/>
              <a:gd name="connsiteY8" fmla="*/ 1358900 h 1416050"/>
              <a:gd name="connsiteX9" fmla="*/ 298450 w 3435350"/>
              <a:gd name="connsiteY9" fmla="*/ 1295400 h 1416050"/>
              <a:gd name="connsiteX10" fmla="*/ 565150 w 3435350"/>
              <a:gd name="connsiteY10" fmla="*/ 1143000 h 1416050"/>
              <a:gd name="connsiteX11" fmla="*/ 831850 w 3435350"/>
              <a:gd name="connsiteY11" fmla="*/ 863600 h 1416050"/>
              <a:gd name="connsiteX12" fmla="*/ 1009650 w 3435350"/>
              <a:gd name="connsiteY12" fmla="*/ 704850 h 1416050"/>
              <a:gd name="connsiteX13" fmla="*/ 1778000 w 3435350"/>
              <a:gd name="connsiteY13" fmla="*/ 177800 h 1416050"/>
              <a:gd name="connsiteX14" fmla="*/ 2063750 w 3435350"/>
              <a:gd name="connsiteY14" fmla="*/ 44450 h 1416050"/>
              <a:gd name="connsiteX15" fmla="*/ 2400300 w 3435350"/>
              <a:gd name="connsiteY15" fmla="*/ 0 h 1416050"/>
              <a:gd name="connsiteX16" fmla="*/ 2584450 w 3435350"/>
              <a:gd name="connsiteY16" fmla="*/ 44450 h 1416050"/>
              <a:gd name="connsiteX17" fmla="*/ 2940050 w 3435350"/>
              <a:gd name="connsiteY17" fmla="*/ 146050 h 1416050"/>
              <a:gd name="connsiteX18" fmla="*/ 3016250 w 3435350"/>
              <a:gd name="connsiteY18" fmla="*/ 215900 h 1416050"/>
              <a:gd name="connsiteX19" fmla="*/ 3435350 w 3435350"/>
              <a:gd name="connsiteY19" fmla="*/ 177800 h 1416050"/>
              <a:gd name="connsiteX0" fmla="*/ 2952750 w 3435350"/>
              <a:gd name="connsiteY0" fmla="*/ 209550 h 1416050"/>
              <a:gd name="connsiteX1" fmla="*/ 2470150 w 3435350"/>
              <a:gd name="connsiteY1" fmla="*/ 63500 h 1416050"/>
              <a:gd name="connsiteX2" fmla="*/ 1911350 w 3435350"/>
              <a:gd name="connsiteY2" fmla="*/ 190500 h 1416050"/>
              <a:gd name="connsiteX3" fmla="*/ 1644650 w 3435350"/>
              <a:gd name="connsiteY3" fmla="*/ 520700 h 1416050"/>
              <a:gd name="connsiteX4" fmla="*/ 1200150 w 3435350"/>
              <a:gd name="connsiteY4" fmla="*/ 946150 h 1416050"/>
              <a:gd name="connsiteX5" fmla="*/ 793750 w 3435350"/>
              <a:gd name="connsiteY5" fmla="*/ 1276350 h 1416050"/>
              <a:gd name="connsiteX6" fmla="*/ 520700 w 3435350"/>
              <a:gd name="connsiteY6" fmla="*/ 1416050 h 1416050"/>
              <a:gd name="connsiteX7" fmla="*/ 177800 w 3435350"/>
              <a:gd name="connsiteY7" fmla="*/ 1409700 h 1416050"/>
              <a:gd name="connsiteX8" fmla="*/ 0 w 3435350"/>
              <a:gd name="connsiteY8" fmla="*/ 1358900 h 1416050"/>
              <a:gd name="connsiteX9" fmla="*/ 298450 w 3435350"/>
              <a:gd name="connsiteY9" fmla="*/ 1295400 h 1416050"/>
              <a:gd name="connsiteX10" fmla="*/ 565150 w 3435350"/>
              <a:gd name="connsiteY10" fmla="*/ 1143000 h 1416050"/>
              <a:gd name="connsiteX11" fmla="*/ 831850 w 3435350"/>
              <a:gd name="connsiteY11" fmla="*/ 863600 h 1416050"/>
              <a:gd name="connsiteX12" fmla="*/ 1009650 w 3435350"/>
              <a:gd name="connsiteY12" fmla="*/ 704850 h 1416050"/>
              <a:gd name="connsiteX13" fmla="*/ 1778000 w 3435350"/>
              <a:gd name="connsiteY13" fmla="*/ 177800 h 1416050"/>
              <a:gd name="connsiteX14" fmla="*/ 2063750 w 3435350"/>
              <a:gd name="connsiteY14" fmla="*/ 44450 h 1416050"/>
              <a:gd name="connsiteX15" fmla="*/ 2400300 w 3435350"/>
              <a:gd name="connsiteY15" fmla="*/ 0 h 1416050"/>
              <a:gd name="connsiteX16" fmla="*/ 2584450 w 3435350"/>
              <a:gd name="connsiteY16" fmla="*/ 44450 h 1416050"/>
              <a:gd name="connsiteX17" fmla="*/ 2940050 w 3435350"/>
              <a:gd name="connsiteY17" fmla="*/ 146050 h 1416050"/>
              <a:gd name="connsiteX18" fmla="*/ 3016250 w 3435350"/>
              <a:gd name="connsiteY18" fmla="*/ 215900 h 1416050"/>
              <a:gd name="connsiteX19" fmla="*/ 3435350 w 3435350"/>
              <a:gd name="connsiteY19" fmla="*/ 177800 h 1416050"/>
              <a:gd name="connsiteX0" fmla="*/ 2952750 w 3435350"/>
              <a:gd name="connsiteY0" fmla="*/ 209550 h 1416050"/>
              <a:gd name="connsiteX1" fmla="*/ 2470150 w 3435350"/>
              <a:gd name="connsiteY1" fmla="*/ 63500 h 1416050"/>
              <a:gd name="connsiteX2" fmla="*/ 1911350 w 3435350"/>
              <a:gd name="connsiteY2" fmla="*/ 190500 h 1416050"/>
              <a:gd name="connsiteX3" fmla="*/ 1644650 w 3435350"/>
              <a:gd name="connsiteY3" fmla="*/ 520700 h 1416050"/>
              <a:gd name="connsiteX4" fmla="*/ 1200150 w 3435350"/>
              <a:gd name="connsiteY4" fmla="*/ 946150 h 1416050"/>
              <a:gd name="connsiteX5" fmla="*/ 793750 w 3435350"/>
              <a:gd name="connsiteY5" fmla="*/ 1276350 h 1416050"/>
              <a:gd name="connsiteX6" fmla="*/ 520700 w 3435350"/>
              <a:gd name="connsiteY6" fmla="*/ 1416050 h 1416050"/>
              <a:gd name="connsiteX7" fmla="*/ 177800 w 3435350"/>
              <a:gd name="connsiteY7" fmla="*/ 1409700 h 1416050"/>
              <a:gd name="connsiteX8" fmla="*/ 0 w 3435350"/>
              <a:gd name="connsiteY8" fmla="*/ 1358900 h 1416050"/>
              <a:gd name="connsiteX9" fmla="*/ 298450 w 3435350"/>
              <a:gd name="connsiteY9" fmla="*/ 1295400 h 1416050"/>
              <a:gd name="connsiteX10" fmla="*/ 565150 w 3435350"/>
              <a:gd name="connsiteY10" fmla="*/ 1143000 h 1416050"/>
              <a:gd name="connsiteX11" fmla="*/ 831850 w 3435350"/>
              <a:gd name="connsiteY11" fmla="*/ 863600 h 1416050"/>
              <a:gd name="connsiteX12" fmla="*/ 1009650 w 3435350"/>
              <a:gd name="connsiteY12" fmla="*/ 704850 h 1416050"/>
              <a:gd name="connsiteX13" fmla="*/ 1778000 w 3435350"/>
              <a:gd name="connsiteY13" fmla="*/ 177800 h 1416050"/>
              <a:gd name="connsiteX14" fmla="*/ 2063750 w 3435350"/>
              <a:gd name="connsiteY14" fmla="*/ 44450 h 1416050"/>
              <a:gd name="connsiteX15" fmla="*/ 2400300 w 3435350"/>
              <a:gd name="connsiteY15" fmla="*/ 0 h 1416050"/>
              <a:gd name="connsiteX16" fmla="*/ 2584450 w 3435350"/>
              <a:gd name="connsiteY16" fmla="*/ 44450 h 1416050"/>
              <a:gd name="connsiteX17" fmla="*/ 2940050 w 3435350"/>
              <a:gd name="connsiteY17" fmla="*/ 146050 h 1416050"/>
              <a:gd name="connsiteX18" fmla="*/ 3016250 w 3435350"/>
              <a:gd name="connsiteY18" fmla="*/ 215900 h 1416050"/>
              <a:gd name="connsiteX19" fmla="*/ 3435350 w 3435350"/>
              <a:gd name="connsiteY19" fmla="*/ 177800 h 1416050"/>
              <a:gd name="connsiteX0" fmla="*/ 2952750 w 3435350"/>
              <a:gd name="connsiteY0" fmla="*/ 209550 h 1437218"/>
              <a:gd name="connsiteX1" fmla="*/ 2470150 w 3435350"/>
              <a:gd name="connsiteY1" fmla="*/ 63500 h 1437218"/>
              <a:gd name="connsiteX2" fmla="*/ 1911350 w 3435350"/>
              <a:gd name="connsiteY2" fmla="*/ 190500 h 1437218"/>
              <a:gd name="connsiteX3" fmla="*/ 1644650 w 3435350"/>
              <a:gd name="connsiteY3" fmla="*/ 520700 h 1437218"/>
              <a:gd name="connsiteX4" fmla="*/ 1200150 w 3435350"/>
              <a:gd name="connsiteY4" fmla="*/ 946150 h 1437218"/>
              <a:gd name="connsiteX5" fmla="*/ 793750 w 3435350"/>
              <a:gd name="connsiteY5" fmla="*/ 1276350 h 1437218"/>
              <a:gd name="connsiteX6" fmla="*/ 520700 w 3435350"/>
              <a:gd name="connsiteY6" fmla="*/ 1416050 h 1437218"/>
              <a:gd name="connsiteX7" fmla="*/ 177800 w 3435350"/>
              <a:gd name="connsiteY7" fmla="*/ 1409700 h 1437218"/>
              <a:gd name="connsiteX8" fmla="*/ 0 w 3435350"/>
              <a:gd name="connsiteY8" fmla="*/ 1358900 h 1437218"/>
              <a:gd name="connsiteX9" fmla="*/ 298450 w 3435350"/>
              <a:gd name="connsiteY9" fmla="*/ 1295400 h 1437218"/>
              <a:gd name="connsiteX10" fmla="*/ 565150 w 3435350"/>
              <a:gd name="connsiteY10" fmla="*/ 1143000 h 1437218"/>
              <a:gd name="connsiteX11" fmla="*/ 831850 w 3435350"/>
              <a:gd name="connsiteY11" fmla="*/ 863600 h 1437218"/>
              <a:gd name="connsiteX12" fmla="*/ 1009650 w 3435350"/>
              <a:gd name="connsiteY12" fmla="*/ 704850 h 1437218"/>
              <a:gd name="connsiteX13" fmla="*/ 1778000 w 3435350"/>
              <a:gd name="connsiteY13" fmla="*/ 177800 h 1437218"/>
              <a:gd name="connsiteX14" fmla="*/ 2063750 w 3435350"/>
              <a:gd name="connsiteY14" fmla="*/ 44450 h 1437218"/>
              <a:gd name="connsiteX15" fmla="*/ 2400300 w 3435350"/>
              <a:gd name="connsiteY15" fmla="*/ 0 h 1437218"/>
              <a:gd name="connsiteX16" fmla="*/ 2584450 w 3435350"/>
              <a:gd name="connsiteY16" fmla="*/ 44450 h 1437218"/>
              <a:gd name="connsiteX17" fmla="*/ 2940050 w 3435350"/>
              <a:gd name="connsiteY17" fmla="*/ 146050 h 1437218"/>
              <a:gd name="connsiteX18" fmla="*/ 3016250 w 3435350"/>
              <a:gd name="connsiteY18" fmla="*/ 215900 h 1437218"/>
              <a:gd name="connsiteX19" fmla="*/ 3435350 w 3435350"/>
              <a:gd name="connsiteY19" fmla="*/ 177800 h 1437218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78000 w 3435350"/>
              <a:gd name="connsiteY13" fmla="*/ 1778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78000 w 3435350"/>
              <a:gd name="connsiteY13" fmla="*/ 1778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78000 w 3435350"/>
              <a:gd name="connsiteY13" fmla="*/ 1778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78000 w 3435350"/>
              <a:gd name="connsiteY13" fmla="*/ 1778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78000 w 3435350"/>
              <a:gd name="connsiteY13" fmla="*/ 1778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58950 w 3435350"/>
              <a:gd name="connsiteY13" fmla="*/ 1905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58950 w 3435350"/>
              <a:gd name="connsiteY13" fmla="*/ 1905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642 h 1428387"/>
              <a:gd name="connsiteX1" fmla="*/ 2470150 w 3435350"/>
              <a:gd name="connsiteY1" fmla="*/ 63592 h 1428387"/>
              <a:gd name="connsiteX2" fmla="*/ 1911350 w 3435350"/>
              <a:gd name="connsiteY2" fmla="*/ 190592 h 1428387"/>
              <a:gd name="connsiteX3" fmla="*/ 1644650 w 3435350"/>
              <a:gd name="connsiteY3" fmla="*/ 520792 h 1428387"/>
              <a:gd name="connsiteX4" fmla="*/ 1200150 w 3435350"/>
              <a:gd name="connsiteY4" fmla="*/ 946242 h 1428387"/>
              <a:gd name="connsiteX5" fmla="*/ 793750 w 3435350"/>
              <a:gd name="connsiteY5" fmla="*/ 1276442 h 1428387"/>
              <a:gd name="connsiteX6" fmla="*/ 520700 w 3435350"/>
              <a:gd name="connsiteY6" fmla="*/ 1416142 h 1428387"/>
              <a:gd name="connsiteX7" fmla="*/ 177800 w 3435350"/>
              <a:gd name="connsiteY7" fmla="*/ 1409792 h 1428387"/>
              <a:gd name="connsiteX8" fmla="*/ 0 w 3435350"/>
              <a:gd name="connsiteY8" fmla="*/ 1358992 h 1428387"/>
              <a:gd name="connsiteX9" fmla="*/ 298450 w 3435350"/>
              <a:gd name="connsiteY9" fmla="*/ 1295492 h 1428387"/>
              <a:gd name="connsiteX10" fmla="*/ 565150 w 3435350"/>
              <a:gd name="connsiteY10" fmla="*/ 1143092 h 1428387"/>
              <a:gd name="connsiteX11" fmla="*/ 831850 w 3435350"/>
              <a:gd name="connsiteY11" fmla="*/ 863692 h 1428387"/>
              <a:gd name="connsiteX12" fmla="*/ 1009650 w 3435350"/>
              <a:gd name="connsiteY12" fmla="*/ 704942 h 1428387"/>
              <a:gd name="connsiteX13" fmla="*/ 1758950 w 3435350"/>
              <a:gd name="connsiteY13" fmla="*/ 190592 h 1428387"/>
              <a:gd name="connsiteX14" fmla="*/ 2063750 w 3435350"/>
              <a:gd name="connsiteY14" fmla="*/ 44542 h 1428387"/>
              <a:gd name="connsiteX15" fmla="*/ 2400300 w 3435350"/>
              <a:gd name="connsiteY15" fmla="*/ 92 h 1428387"/>
              <a:gd name="connsiteX16" fmla="*/ 2584450 w 3435350"/>
              <a:gd name="connsiteY16" fmla="*/ 44542 h 1428387"/>
              <a:gd name="connsiteX17" fmla="*/ 2940050 w 3435350"/>
              <a:gd name="connsiteY17" fmla="*/ 146142 h 1428387"/>
              <a:gd name="connsiteX18" fmla="*/ 3016250 w 3435350"/>
              <a:gd name="connsiteY18" fmla="*/ 215992 h 1428387"/>
              <a:gd name="connsiteX19" fmla="*/ 3435350 w 3435350"/>
              <a:gd name="connsiteY19" fmla="*/ 177892 h 142838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1625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1625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1625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1625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57450 w 3435350"/>
              <a:gd name="connsiteY1" fmla="*/ 1057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57450 w 3435350"/>
              <a:gd name="connsiteY1" fmla="*/ 105722 h 1432417"/>
              <a:gd name="connsiteX2" fmla="*/ 1955800 w 3435350"/>
              <a:gd name="connsiteY2" fmla="*/ 2708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57450 w 3435350"/>
              <a:gd name="connsiteY1" fmla="*/ 105722 h 1432417"/>
              <a:gd name="connsiteX2" fmla="*/ 1911350 w 3435350"/>
              <a:gd name="connsiteY2" fmla="*/ 2454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57450 w 3435350"/>
              <a:gd name="connsiteY1" fmla="*/ 105722 h 1432417"/>
              <a:gd name="connsiteX2" fmla="*/ 1911350 w 3435350"/>
              <a:gd name="connsiteY2" fmla="*/ 245422 h 1432417"/>
              <a:gd name="connsiteX3" fmla="*/ 1644650 w 3435350"/>
              <a:gd name="connsiteY3" fmla="*/ 524822 h 1432417"/>
              <a:gd name="connsiteX4" fmla="*/ 1244600 w 3435350"/>
              <a:gd name="connsiteY4" fmla="*/ 99472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11350 w 3435350"/>
              <a:gd name="connsiteY2" fmla="*/ 245422 h 1430587"/>
              <a:gd name="connsiteX3" fmla="*/ 1644650 w 3435350"/>
              <a:gd name="connsiteY3" fmla="*/ 524822 h 1430587"/>
              <a:gd name="connsiteX4" fmla="*/ 1244600 w 3435350"/>
              <a:gd name="connsiteY4" fmla="*/ 9947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940050 w 3435350"/>
              <a:gd name="connsiteY17" fmla="*/ 150172 h 1430587"/>
              <a:gd name="connsiteX18" fmla="*/ 30734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11350 w 3435350"/>
              <a:gd name="connsiteY2" fmla="*/ 245422 h 1430587"/>
              <a:gd name="connsiteX3" fmla="*/ 1581150 w 3435350"/>
              <a:gd name="connsiteY3" fmla="*/ 588322 h 1430587"/>
              <a:gd name="connsiteX4" fmla="*/ 1244600 w 3435350"/>
              <a:gd name="connsiteY4" fmla="*/ 9947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940050 w 3435350"/>
              <a:gd name="connsiteY17" fmla="*/ 150172 h 1430587"/>
              <a:gd name="connsiteX18" fmla="*/ 30734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44600 w 3435350"/>
              <a:gd name="connsiteY4" fmla="*/ 9947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940050 w 3435350"/>
              <a:gd name="connsiteY17" fmla="*/ 150172 h 1430587"/>
              <a:gd name="connsiteX18" fmla="*/ 30734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06500 w 3435350"/>
              <a:gd name="connsiteY4" fmla="*/ 9947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940050 w 3435350"/>
              <a:gd name="connsiteY17" fmla="*/ 150172 h 1430587"/>
              <a:gd name="connsiteX18" fmla="*/ 30734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940050 w 3435350"/>
              <a:gd name="connsiteY17" fmla="*/ 150172 h 1430587"/>
              <a:gd name="connsiteX18" fmla="*/ 30734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940050 w 3435350"/>
              <a:gd name="connsiteY17" fmla="*/ 150172 h 1430587"/>
              <a:gd name="connsiteX18" fmla="*/ 31115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1115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14325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143250 w 3435350"/>
              <a:gd name="connsiteY18" fmla="*/ 220022 h 1430587"/>
              <a:gd name="connsiteX19" fmla="*/ 3435350 w 3435350"/>
              <a:gd name="connsiteY19" fmla="*/ 181922 h 1430587"/>
              <a:gd name="connsiteX0" fmla="*/ 2984500 w 3435350"/>
              <a:gd name="connsiteY0" fmla="*/ 2009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143250 w 3435350"/>
              <a:gd name="connsiteY18" fmla="*/ 220022 h 1430587"/>
              <a:gd name="connsiteX19" fmla="*/ 3435350 w 3435350"/>
              <a:gd name="connsiteY19" fmla="*/ 181922 h 1430587"/>
              <a:gd name="connsiteX0" fmla="*/ 3009900 w 3435350"/>
              <a:gd name="connsiteY0" fmla="*/ 19462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143250 w 3435350"/>
              <a:gd name="connsiteY18" fmla="*/ 220022 h 1430587"/>
              <a:gd name="connsiteX19" fmla="*/ 3435350 w 3435350"/>
              <a:gd name="connsiteY19" fmla="*/ 181922 h 1430587"/>
              <a:gd name="connsiteX0" fmla="*/ 3009900 w 3435350"/>
              <a:gd name="connsiteY0" fmla="*/ 19462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067050 w 3435350"/>
              <a:gd name="connsiteY18" fmla="*/ 200972 h 1430587"/>
              <a:gd name="connsiteX19" fmla="*/ 3435350 w 3435350"/>
              <a:gd name="connsiteY19" fmla="*/ 181922 h 1430587"/>
              <a:gd name="connsiteX0" fmla="*/ 3009900 w 3435350"/>
              <a:gd name="connsiteY0" fmla="*/ 19462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067050 w 3435350"/>
              <a:gd name="connsiteY18" fmla="*/ 200972 h 1430587"/>
              <a:gd name="connsiteX19" fmla="*/ 3435350 w 3435350"/>
              <a:gd name="connsiteY19" fmla="*/ 181922 h 1430587"/>
              <a:gd name="connsiteX0" fmla="*/ 3009900 w 3435350"/>
              <a:gd name="connsiteY0" fmla="*/ 194726 h 1430691"/>
              <a:gd name="connsiteX1" fmla="*/ 2457450 w 3435350"/>
              <a:gd name="connsiteY1" fmla="*/ 105826 h 1430691"/>
              <a:gd name="connsiteX2" fmla="*/ 1974850 w 3435350"/>
              <a:gd name="connsiteY2" fmla="*/ 251876 h 1430691"/>
              <a:gd name="connsiteX3" fmla="*/ 1581150 w 3435350"/>
              <a:gd name="connsiteY3" fmla="*/ 588426 h 1430691"/>
              <a:gd name="connsiteX4" fmla="*/ 1250950 w 3435350"/>
              <a:gd name="connsiteY4" fmla="*/ 1058326 h 1430691"/>
              <a:gd name="connsiteX5" fmla="*/ 800100 w 3435350"/>
              <a:gd name="connsiteY5" fmla="*/ 1305976 h 1430691"/>
              <a:gd name="connsiteX6" fmla="*/ 520700 w 3435350"/>
              <a:gd name="connsiteY6" fmla="*/ 1420276 h 1430691"/>
              <a:gd name="connsiteX7" fmla="*/ 177800 w 3435350"/>
              <a:gd name="connsiteY7" fmla="*/ 1413926 h 1430691"/>
              <a:gd name="connsiteX8" fmla="*/ 0 w 3435350"/>
              <a:gd name="connsiteY8" fmla="*/ 1363126 h 1430691"/>
              <a:gd name="connsiteX9" fmla="*/ 298450 w 3435350"/>
              <a:gd name="connsiteY9" fmla="*/ 1299626 h 1430691"/>
              <a:gd name="connsiteX10" fmla="*/ 565150 w 3435350"/>
              <a:gd name="connsiteY10" fmla="*/ 1147226 h 1430691"/>
              <a:gd name="connsiteX11" fmla="*/ 831850 w 3435350"/>
              <a:gd name="connsiteY11" fmla="*/ 867826 h 1430691"/>
              <a:gd name="connsiteX12" fmla="*/ 1009650 w 3435350"/>
              <a:gd name="connsiteY12" fmla="*/ 709076 h 1430691"/>
              <a:gd name="connsiteX13" fmla="*/ 1758950 w 3435350"/>
              <a:gd name="connsiteY13" fmla="*/ 194726 h 1430691"/>
              <a:gd name="connsiteX14" fmla="*/ 2063750 w 3435350"/>
              <a:gd name="connsiteY14" fmla="*/ 48676 h 1430691"/>
              <a:gd name="connsiteX15" fmla="*/ 2400300 w 3435350"/>
              <a:gd name="connsiteY15" fmla="*/ 4226 h 1430691"/>
              <a:gd name="connsiteX16" fmla="*/ 2616200 w 3435350"/>
              <a:gd name="connsiteY16" fmla="*/ 16926 h 1430691"/>
              <a:gd name="connsiteX17" fmla="*/ 2870200 w 3435350"/>
              <a:gd name="connsiteY17" fmla="*/ 137576 h 1430691"/>
              <a:gd name="connsiteX18" fmla="*/ 3067050 w 3435350"/>
              <a:gd name="connsiteY18" fmla="*/ 201076 h 1430691"/>
              <a:gd name="connsiteX19" fmla="*/ 3435350 w 3435350"/>
              <a:gd name="connsiteY19" fmla="*/ 182026 h 1430691"/>
              <a:gd name="connsiteX0" fmla="*/ 3009900 w 3435350"/>
              <a:gd name="connsiteY0" fmla="*/ 194726 h 1430691"/>
              <a:gd name="connsiteX1" fmla="*/ 2457450 w 3435350"/>
              <a:gd name="connsiteY1" fmla="*/ 105826 h 1430691"/>
              <a:gd name="connsiteX2" fmla="*/ 1974850 w 3435350"/>
              <a:gd name="connsiteY2" fmla="*/ 251876 h 1430691"/>
              <a:gd name="connsiteX3" fmla="*/ 1581150 w 3435350"/>
              <a:gd name="connsiteY3" fmla="*/ 588426 h 1430691"/>
              <a:gd name="connsiteX4" fmla="*/ 1250950 w 3435350"/>
              <a:gd name="connsiteY4" fmla="*/ 1058326 h 1430691"/>
              <a:gd name="connsiteX5" fmla="*/ 800100 w 3435350"/>
              <a:gd name="connsiteY5" fmla="*/ 1305976 h 1430691"/>
              <a:gd name="connsiteX6" fmla="*/ 520700 w 3435350"/>
              <a:gd name="connsiteY6" fmla="*/ 1420276 h 1430691"/>
              <a:gd name="connsiteX7" fmla="*/ 177800 w 3435350"/>
              <a:gd name="connsiteY7" fmla="*/ 1413926 h 1430691"/>
              <a:gd name="connsiteX8" fmla="*/ 0 w 3435350"/>
              <a:gd name="connsiteY8" fmla="*/ 1363126 h 1430691"/>
              <a:gd name="connsiteX9" fmla="*/ 298450 w 3435350"/>
              <a:gd name="connsiteY9" fmla="*/ 1299626 h 1430691"/>
              <a:gd name="connsiteX10" fmla="*/ 565150 w 3435350"/>
              <a:gd name="connsiteY10" fmla="*/ 1147226 h 1430691"/>
              <a:gd name="connsiteX11" fmla="*/ 831850 w 3435350"/>
              <a:gd name="connsiteY11" fmla="*/ 867826 h 1430691"/>
              <a:gd name="connsiteX12" fmla="*/ 1009650 w 3435350"/>
              <a:gd name="connsiteY12" fmla="*/ 709076 h 1430691"/>
              <a:gd name="connsiteX13" fmla="*/ 1758950 w 3435350"/>
              <a:gd name="connsiteY13" fmla="*/ 194726 h 1430691"/>
              <a:gd name="connsiteX14" fmla="*/ 2063750 w 3435350"/>
              <a:gd name="connsiteY14" fmla="*/ 48676 h 1430691"/>
              <a:gd name="connsiteX15" fmla="*/ 2317750 w 3435350"/>
              <a:gd name="connsiteY15" fmla="*/ 4226 h 1430691"/>
              <a:gd name="connsiteX16" fmla="*/ 2616200 w 3435350"/>
              <a:gd name="connsiteY16" fmla="*/ 16926 h 1430691"/>
              <a:gd name="connsiteX17" fmla="*/ 2870200 w 3435350"/>
              <a:gd name="connsiteY17" fmla="*/ 137576 h 1430691"/>
              <a:gd name="connsiteX18" fmla="*/ 3067050 w 3435350"/>
              <a:gd name="connsiteY18" fmla="*/ 201076 h 1430691"/>
              <a:gd name="connsiteX19" fmla="*/ 3435350 w 3435350"/>
              <a:gd name="connsiteY19" fmla="*/ 182026 h 1430691"/>
              <a:gd name="connsiteX0" fmla="*/ 3009900 w 3435350"/>
              <a:gd name="connsiteY0" fmla="*/ 210802 h 1446767"/>
              <a:gd name="connsiteX1" fmla="*/ 2457450 w 3435350"/>
              <a:gd name="connsiteY1" fmla="*/ 121902 h 1446767"/>
              <a:gd name="connsiteX2" fmla="*/ 1974850 w 3435350"/>
              <a:gd name="connsiteY2" fmla="*/ 267952 h 1446767"/>
              <a:gd name="connsiteX3" fmla="*/ 1581150 w 3435350"/>
              <a:gd name="connsiteY3" fmla="*/ 604502 h 1446767"/>
              <a:gd name="connsiteX4" fmla="*/ 1250950 w 3435350"/>
              <a:gd name="connsiteY4" fmla="*/ 1074402 h 1446767"/>
              <a:gd name="connsiteX5" fmla="*/ 800100 w 3435350"/>
              <a:gd name="connsiteY5" fmla="*/ 1322052 h 1446767"/>
              <a:gd name="connsiteX6" fmla="*/ 520700 w 3435350"/>
              <a:gd name="connsiteY6" fmla="*/ 1436352 h 1446767"/>
              <a:gd name="connsiteX7" fmla="*/ 177800 w 3435350"/>
              <a:gd name="connsiteY7" fmla="*/ 1430002 h 1446767"/>
              <a:gd name="connsiteX8" fmla="*/ 0 w 3435350"/>
              <a:gd name="connsiteY8" fmla="*/ 1379202 h 1446767"/>
              <a:gd name="connsiteX9" fmla="*/ 298450 w 3435350"/>
              <a:gd name="connsiteY9" fmla="*/ 1315702 h 1446767"/>
              <a:gd name="connsiteX10" fmla="*/ 565150 w 3435350"/>
              <a:gd name="connsiteY10" fmla="*/ 1163302 h 1446767"/>
              <a:gd name="connsiteX11" fmla="*/ 831850 w 3435350"/>
              <a:gd name="connsiteY11" fmla="*/ 883902 h 1446767"/>
              <a:gd name="connsiteX12" fmla="*/ 1009650 w 3435350"/>
              <a:gd name="connsiteY12" fmla="*/ 725152 h 1446767"/>
              <a:gd name="connsiteX13" fmla="*/ 1758950 w 3435350"/>
              <a:gd name="connsiteY13" fmla="*/ 210802 h 1446767"/>
              <a:gd name="connsiteX14" fmla="*/ 2063750 w 3435350"/>
              <a:gd name="connsiteY14" fmla="*/ 64752 h 1446767"/>
              <a:gd name="connsiteX15" fmla="*/ 2343150 w 3435350"/>
              <a:gd name="connsiteY15" fmla="*/ 1252 h 1446767"/>
              <a:gd name="connsiteX16" fmla="*/ 2616200 w 3435350"/>
              <a:gd name="connsiteY16" fmla="*/ 33002 h 1446767"/>
              <a:gd name="connsiteX17" fmla="*/ 2870200 w 3435350"/>
              <a:gd name="connsiteY17" fmla="*/ 153652 h 1446767"/>
              <a:gd name="connsiteX18" fmla="*/ 3067050 w 3435350"/>
              <a:gd name="connsiteY18" fmla="*/ 217152 h 1446767"/>
              <a:gd name="connsiteX19" fmla="*/ 3435350 w 3435350"/>
              <a:gd name="connsiteY19" fmla="*/ 198102 h 1446767"/>
              <a:gd name="connsiteX0" fmla="*/ 3009900 w 3435350"/>
              <a:gd name="connsiteY0" fmla="*/ 210802 h 1446767"/>
              <a:gd name="connsiteX1" fmla="*/ 2457450 w 3435350"/>
              <a:gd name="connsiteY1" fmla="*/ 121902 h 1446767"/>
              <a:gd name="connsiteX2" fmla="*/ 1974850 w 3435350"/>
              <a:gd name="connsiteY2" fmla="*/ 267952 h 1446767"/>
              <a:gd name="connsiteX3" fmla="*/ 1581150 w 3435350"/>
              <a:gd name="connsiteY3" fmla="*/ 604502 h 1446767"/>
              <a:gd name="connsiteX4" fmla="*/ 1250950 w 3435350"/>
              <a:gd name="connsiteY4" fmla="*/ 1074402 h 1446767"/>
              <a:gd name="connsiteX5" fmla="*/ 800100 w 3435350"/>
              <a:gd name="connsiteY5" fmla="*/ 1322052 h 1446767"/>
              <a:gd name="connsiteX6" fmla="*/ 520700 w 3435350"/>
              <a:gd name="connsiteY6" fmla="*/ 1436352 h 1446767"/>
              <a:gd name="connsiteX7" fmla="*/ 177800 w 3435350"/>
              <a:gd name="connsiteY7" fmla="*/ 1430002 h 1446767"/>
              <a:gd name="connsiteX8" fmla="*/ 0 w 3435350"/>
              <a:gd name="connsiteY8" fmla="*/ 1379202 h 1446767"/>
              <a:gd name="connsiteX9" fmla="*/ 565150 w 3435350"/>
              <a:gd name="connsiteY9" fmla="*/ 1163302 h 1446767"/>
              <a:gd name="connsiteX10" fmla="*/ 831850 w 3435350"/>
              <a:gd name="connsiteY10" fmla="*/ 883902 h 1446767"/>
              <a:gd name="connsiteX11" fmla="*/ 1009650 w 3435350"/>
              <a:gd name="connsiteY11" fmla="*/ 725152 h 1446767"/>
              <a:gd name="connsiteX12" fmla="*/ 1758950 w 3435350"/>
              <a:gd name="connsiteY12" fmla="*/ 210802 h 1446767"/>
              <a:gd name="connsiteX13" fmla="*/ 2063750 w 3435350"/>
              <a:gd name="connsiteY13" fmla="*/ 64752 h 1446767"/>
              <a:gd name="connsiteX14" fmla="*/ 2343150 w 3435350"/>
              <a:gd name="connsiteY14" fmla="*/ 1252 h 1446767"/>
              <a:gd name="connsiteX15" fmla="*/ 2616200 w 3435350"/>
              <a:gd name="connsiteY15" fmla="*/ 33002 h 1446767"/>
              <a:gd name="connsiteX16" fmla="*/ 2870200 w 3435350"/>
              <a:gd name="connsiteY16" fmla="*/ 153652 h 1446767"/>
              <a:gd name="connsiteX17" fmla="*/ 3067050 w 3435350"/>
              <a:gd name="connsiteY17" fmla="*/ 217152 h 1446767"/>
              <a:gd name="connsiteX18" fmla="*/ 3435350 w 3435350"/>
              <a:gd name="connsiteY18" fmla="*/ 198102 h 1446767"/>
              <a:gd name="connsiteX0" fmla="*/ 3009900 w 3435350"/>
              <a:gd name="connsiteY0" fmla="*/ 212533 h 1448498"/>
              <a:gd name="connsiteX1" fmla="*/ 2457450 w 3435350"/>
              <a:gd name="connsiteY1" fmla="*/ 123633 h 1448498"/>
              <a:gd name="connsiteX2" fmla="*/ 1974850 w 3435350"/>
              <a:gd name="connsiteY2" fmla="*/ 269683 h 1448498"/>
              <a:gd name="connsiteX3" fmla="*/ 1581150 w 3435350"/>
              <a:gd name="connsiteY3" fmla="*/ 606233 h 1448498"/>
              <a:gd name="connsiteX4" fmla="*/ 1250950 w 3435350"/>
              <a:gd name="connsiteY4" fmla="*/ 1076133 h 1448498"/>
              <a:gd name="connsiteX5" fmla="*/ 800100 w 3435350"/>
              <a:gd name="connsiteY5" fmla="*/ 1323783 h 1448498"/>
              <a:gd name="connsiteX6" fmla="*/ 520700 w 3435350"/>
              <a:gd name="connsiteY6" fmla="*/ 1438083 h 1448498"/>
              <a:gd name="connsiteX7" fmla="*/ 177800 w 3435350"/>
              <a:gd name="connsiteY7" fmla="*/ 1431733 h 1448498"/>
              <a:gd name="connsiteX8" fmla="*/ 0 w 3435350"/>
              <a:gd name="connsiteY8" fmla="*/ 1380933 h 1448498"/>
              <a:gd name="connsiteX9" fmla="*/ 565150 w 3435350"/>
              <a:gd name="connsiteY9" fmla="*/ 1165033 h 1448498"/>
              <a:gd name="connsiteX10" fmla="*/ 831850 w 3435350"/>
              <a:gd name="connsiteY10" fmla="*/ 885633 h 1448498"/>
              <a:gd name="connsiteX11" fmla="*/ 1009650 w 3435350"/>
              <a:gd name="connsiteY11" fmla="*/ 726883 h 1448498"/>
              <a:gd name="connsiteX12" fmla="*/ 1758950 w 3435350"/>
              <a:gd name="connsiteY12" fmla="*/ 212533 h 1448498"/>
              <a:gd name="connsiteX13" fmla="*/ 2063750 w 3435350"/>
              <a:gd name="connsiteY13" fmla="*/ 66483 h 1448498"/>
              <a:gd name="connsiteX14" fmla="*/ 2343150 w 3435350"/>
              <a:gd name="connsiteY14" fmla="*/ 2983 h 1448498"/>
              <a:gd name="connsiteX15" fmla="*/ 2870200 w 3435350"/>
              <a:gd name="connsiteY15" fmla="*/ 155383 h 1448498"/>
              <a:gd name="connsiteX16" fmla="*/ 3067050 w 3435350"/>
              <a:gd name="connsiteY16" fmla="*/ 218883 h 1448498"/>
              <a:gd name="connsiteX17" fmla="*/ 3435350 w 3435350"/>
              <a:gd name="connsiteY17" fmla="*/ 199833 h 1448498"/>
              <a:gd name="connsiteX0" fmla="*/ 3009900 w 3435350"/>
              <a:gd name="connsiteY0" fmla="*/ 146902 h 1382867"/>
              <a:gd name="connsiteX1" fmla="*/ 2457450 w 3435350"/>
              <a:gd name="connsiteY1" fmla="*/ 58002 h 1382867"/>
              <a:gd name="connsiteX2" fmla="*/ 1974850 w 3435350"/>
              <a:gd name="connsiteY2" fmla="*/ 204052 h 1382867"/>
              <a:gd name="connsiteX3" fmla="*/ 1581150 w 3435350"/>
              <a:gd name="connsiteY3" fmla="*/ 540602 h 1382867"/>
              <a:gd name="connsiteX4" fmla="*/ 1250950 w 3435350"/>
              <a:gd name="connsiteY4" fmla="*/ 1010502 h 1382867"/>
              <a:gd name="connsiteX5" fmla="*/ 800100 w 3435350"/>
              <a:gd name="connsiteY5" fmla="*/ 1258152 h 1382867"/>
              <a:gd name="connsiteX6" fmla="*/ 520700 w 3435350"/>
              <a:gd name="connsiteY6" fmla="*/ 1372452 h 1382867"/>
              <a:gd name="connsiteX7" fmla="*/ 177800 w 3435350"/>
              <a:gd name="connsiteY7" fmla="*/ 1366102 h 1382867"/>
              <a:gd name="connsiteX8" fmla="*/ 0 w 3435350"/>
              <a:gd name="connsiteY8" fmla="*/ 1315302 h 1382867"/>
              <a:gd name="connsiteX9" fmla="*/ 565150 w 3435350"/>
              <a:gd name="connsiteY9" fmla="*/ 1099402 h 1382867"/>
              <a:gd name="connsiteX10" fmla="*/ 831850 w 3435350"/>
              <a:gd name="connsiteY10" fmla="*/ 820002 h 1382867"/>
              <a:gd name="connsiteX11" fmla="*/ 1009650 w 3435350"/>
              <a:gd name="connsiteY11" fmla="*/ 661252 h 1382867"/>
              <a:gd name="connsiteX12" fmla="*/ 1758950 w 3435350"/>
              <a:gd name="connsiteY12" fmla="*/ 146902 h 1382867"/>
              <a:gd name="connsiteX13" fmla="*/ 2063750 w 3435350"/>
              <a:gd name="connsiteY13" fmla="*/ 852 h 1382867"/>
              <a:gd name="connsiteX14" fmla="*/ 2870200 w 3435350"/>
              <a:gd name="connsiteY14" fmla="*/ 89752 h 1382867"/>
              <a:gd name="connsiteX15" fmla="*/ 3067050 w 3435350"/>
              <a:gd name="connsiteY15" fmla="*/ 153252 h 1382867"/>
              <a:gd name="connsiteX16" fmla="*/ 3435350 w 3435350"/>
              <a:gd name="connsiteY16" fmla="*/ 134202 h 1382867"/>
              <a:gd name="connsiteX0" fmla="*/ 3009900 w 3435350"/>
              <a:gd name="connsiteY0" fmla="*/ 90082 h 1326047"/>
              <a:gd name="connsiteX1" fmla="*/ 2457450 w 3435350"/>
              <a:gd name="connsiteY1" fmla="*/ 1182 h 1326047"/>
              <a:gd name="connsiteX2" fmla="*/ 1974850 w 3435350"/>
              <a:gd name="connsiteY2" fmla="*/ 147232 h 1326047"/>
              <a:gd name="connsiteX3" fmla="*/ 1581150 w 3435350"/>
              <a:gd name="connsiteY3" fmla="*/ 483782 h 1326047"/>
              <a:gd name="connsiteX4" fmla="*/ 1250950 w 3435350"/>
              <a:gd name="connsiteY4" fmla="*/ 953682 h 1326047"/>
              <a:gd name="connsiteX5" fmla="*/ 800100 w 3435350"/>
              <a:gd name="connsiteY5" fmla="*/ 1201332 h 1326047"/>
              <a:gd name="connsiteX6" fmla="*/ 520700 w 3435350"/>
              <a:gd name="connsiteY6" fmla="*/ 1315632 h 1326047"/>
              <a:gd name="connsiteX7" fmla="*/ 177800 w 3435350"/>
              <a:gd name="connsiteY7" fmla="*/ 1309282 h 1326047"/>
              <a:gd name="connsiteX8" fmla="*/ 0 w 3435350"/>
              <a:gd name="connsiteY8" fmla="*/ 1258482 h 1326047"/>
              <a:gd name="connsiteX9" fmla="*/ 565150 w 3435350"/>
              <a:gd name="connsiteY9" fmla="*/ 1042582 h 1326047"/>
              <a:gd name="connsiteX10" fmla="*/ 831850 w 3435350"/>
              <a:gd name="connsiteY10" fmla="*/ 763182 h 1326047"/>
              <a:gd name="connsiteX11" fmla="*/ 1009650 w 3435350"/>
              <a:gd name="connsiteY11" fmla="*/ 604432 h 1326047"/>
              <a:gd name="connsiteX12" fmla="*/ 1758950 w 3435350"/>
              <a:gd name="connsiteY12" fmla="*/ 90082 h 1326047"/>
              <a:gd name="connsiteX13" fmla="*/ 2870200 w 3435350"/>
              <a:gd name="connsiteY13" fmla="*/ 32932 h 1326047"/>
              <a:gd name="connsiteX14" fmla="*/ 3067050 w 3435350"/>
              <a:gd name="connsiteY14" fmla="*/ 96432 h 1326047"/>
              <a:gd name="connsiteX15" fmla="*/ 3435350 w 3435350"/>
              <a:gd name="connsiteY15" fmla="*/ 77382 h 1326047"/>
              <a:gd name="connsiteX0" fmla="*/ 3009900 w 3435350"/>
              <a:gd name="connsiteY0" fmla="*/ 90082 h 1326047"/>
              <a:gd name="connsiteX1" fmla="*/ 2457450 w 3435350"/>
              <a:gd name="connsiteY1" fmla="*/ 1182 h 1326047"/>
              <a:gd name="connsiteX2" fmla="*/ 1974850 w 3435350"/>
              <a:gd name="connsiteY2" fmla="*/ 147232 h 1326047"/>
              <a:gd name="connsiteX3" fmla="*/ 1581150 w 3435350"/>
              <a:gd name="connsiteY3" fmla="*/ 483782 h 1326047"/>
              <a:gd name="connsiteX4" fmla="*/ 1250950 w 3435350"/>
              <a:gd name="connsiteY4" fmla="*/ 953682 h 1326047"/>
              <a:gd name="connsiteX5" fmla="*/ 800100 w 3435350"/>
              <a:gd name="connsiteY5" fmla="*/ 1201332 h 1326047"/>
              <a:gd name="connsiteX6" fmla="*/ 520700 w 3435350"/>
              <a:gd name="connsiteY6" fmla="*/ 1315632 h 1326047"/>
              <a:gd name="connsiteX7" fmla="*/ 177800 w 3435350"/>
              <a:gd name="connsiteY7" fmla="*/ 1309282 h 1326047"/>
              <a:gd name="connsiteX8" fmla="*/ 0 w 3435350"/>
              <a:gd name="connsiteY8" fmla="*/ 1258482 h 1326047"/>
              <a:gd name="connsiteX9" fmla="*/ 565150 w 3435350"/>
              <a:gd name="connsiteY9" fmla="*/ 1042582 h 1326047"/>
              <a:gd name="connsiteX10" fmla="*/ 831850 w 3435350"/>
              <a:gd name="connsiteY10" fmla="*/ 763182 h 1326047"/>
              <a:gd name="connsiteX11" fmla="*/ 1009650 w 3435350"/>
              <a:gd name="connsiteY11" fmla="*/ 604432 h 1326047"/>
              <a:gd name="connsiteX12" fmla="*/ 1758950 w 3435350"/>
              <a:gd name="connsiteY12" fmla="*/ 90082 h 1326047"/>
              <a:gd name="connsiteX13" fmla="*/ 3067050 w 3435350"/>
              <a:gd name="connsiteY13" fmla="*/ 96432 h 1326047"/>
              <a:gd name="connsiteX14" fmla="*/ 3435350 w 3435350"/>
              <a:gd name="connsiteY14" fmla="*/ 77382 h 1326047"/>
              <a:gd name="connsiteX0" fmla="*/ 3009900 w 3435350"/>
              <a:gd name="connsiteY0" fmla="*/ 90082 h 1326047"/>
              <a:gd name="connsiteX1" fmla="*/ 2457450 w 3435350"/>
              <a:gd name="connsiteY1" fmla="*/ 1182 h 1326047"/>
              <a:gd name="connsiteX2" fmla="*/ 1974850 w 3435350"/>
              <a:gd name="connsiteY2" fmla="*/ 147232 h 1326047"/>
              <a:gd name="connsiteX3" fmla="*/ 1581150 w 3435350"/>
              <a:gd name="connsiteY3" fmla="*/ 483782 h 1326047"/>
              <a:gd name="connsiteX4" fmla="*/ 1250950 w 3435350"/>
              <a:gd name="connsiteY4" fmla="*/ 953682 h 1326047"/>
              <a:gd name="connsiteX5" fmla="*/ 800100 w 3435350"/>
              <a:gd name="connsiteY5" fmla="*/ 1201332 h 1326047"/>
              <a:gd name="connsiteX6" fmla="*/ 520700 w 3435350"/>
              <a:gd name="connsiteY6" fmla="*/ 1315632 h 1326047"/>
              <a:gd name="connsiteX7" fmla="*/ 177800 w 3435350"/>
              <a:gd name="connsiteY7" fmla="*/ 1309282 h 1326047"/>
              <a:gd name="connsiteX8" fmla="*/ 0 w 3435350"/>
              <a:gd name="connsiteY8" fmla="*/ 1258482 h 1326047"/>
              <a:gd name="connsiteX9" fmla="*/ 565150 w 3435350"/>
              <a:gd name="connsiteY9" fmla="*/ 1042582 h 1326047"/>
              <a:gd name="connsiteX10" fmla="*/ 831850 w 3435350"/>
              <a:gd name="connsiteY10" fmla="*/ 763182 h 1326047"/>
              <a:gd name="connsiteX11" fmla="*/ 1009650 w 3435350"/>
              <a:gd name="connsiteY11" fmla="*/ 604432 h 1326047"/>
              <a:gd name="connsiteX12" fmla="*/ 1758950 w 3435350"/>
              <a:gd name="connsiteY12" fmla="*/ 90082 h 1326047"/>
              <a:gd name="connsiteX13" fmla="*/ 3435350 w 3435350"/>
              <a:gd name="connsiteY13" fmla="*/ 77382 h 1326047"/>
              <a:gd name="connsiteX0" fmla="*/ 2457450 w 3435350"/>
              <a:gd name="connsiteY0" fmla="*/ 0 h 1324865"/>
              <a:gd name="connsiteX1" fmla="*/ 1974850 w 3435350"/>
              <a:gd name="connsiteY1" fmla="*/ 146050 h 1324865"/>
              <a:gd name="connsiteX2" fmla="*/ 1581150 w 3435350"/>
              <a:gd name="connsiteY2" fmla="*/ 482600 h 1324865"/>
              <a:gd name="connsiteX3" fmla="*/ 1250950 w 3435350"/>
              <a:gd name="connsiteY3" fmla="*/ 952500 h 1324865"/>
              <a:gd name="connsiteX4" fmla="*/ 800100 w 3435350"/>
              <a:gd name="connsiteY4" fmla="*/ 1200150 h 1324865"/>
              <a:gd name="connsiteX5" fmla="*/ 520700 w 3435350"/>
              <a:gd name="connsiteY5" fmla="*/ 1314450 h 1324865"/>
              <a:gd name="connsiteX6" fmla="*/ 177800 w 3435350"/>
              <a:gd name="connsiteY6" fmla="*/ 1308100 h 1324865"/>
              <a:gd name="connsiteX7" fmla="*/ 0 w 3435350"/>
              <a:gd name="connsiteY7" fmla="*/ 1257300 h 1324865"/>
              <a:gd name="connsiteX8" fmla="*/ 565150 w 3435350"/>
              <a:gd name="connsiteY8" fmla="*/ 1041400 h 1324865"/>
              <a:gd name="connsiteX9" fmla="*/ 831850 w 3435350"/>
              <a:gd name="connsiteY9" fmla="*/ 762000 h 1324865"/>
              <a:gd name="connsiteX10" fmla="*/ 1009650 w 3435350"/>
              <a:gd name="connsiteY10" fmla="*/ 603250 h 1324865"/>
              <a:gd name="connsiteX11" fmla="*/ 1758950 w 3435350"/>
              <a:gd name="connsiteY11" fmla="*/ 88900 h 1324865"/>
              <a:gd name="connsiteX12" fmla="*/ 3435350 w 3435350"/>
              <a:gd name="connsiteY12" fmla="*/ 7620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8" fmla="*/ 565150 w 2457450"/>
              <a:gd name="connsiteY8" fmla="*/ 1041400 h 1324865"/>
              <a:gd name="connsiteX9" fmla="*/ 831850 w 2457450"/>
              <a:gd name="connsiteY9" fmla="*/ 762000 h 1324865"/>
              <a:gd name="connsiteX10" fmla="*/ 1009650 w 2457450"/>
              <a:gd name="connsiteY10" fmla="*/ 603250 h 1324865"/>
              <a:gd name="connsiteX11" fmla="*/ 1758950 w 2457450"/>
              <a:gd name="connsiteY11" fmla="*/ 8890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8" fmla="*/ 565150 w 2457450"/>
              <a:gd name="connsiteY8" fmla="*/ 1041400 h 1324865"/>
              <a:gd name="connsiteX9" fmla="*/ 831850 w 2457450"/>
              <a:gd name="connsiteY9" fmla="*/ 762000 h 1324865"/>
              <a:gd name="connsiteX10" fmla="*/ 1009650 w 2457450"/>
              <a:gd name="connsiteY10" fmla="*/ 603250 h 1324865"/>
              <a:gd name="connsiteX11" fmla="*/ 1739900 w 2457450"/>
              <a:gd name="connsiteY11" fmla="*/ 8255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8" fmla="*/ 565150 w 2457450"/>
              <a:gd name="connsiteY8" fmla="*/ 1041400 h 1324865"/>
              <a:gd name="connsiteX9" fmla="*/ 831850 w 2457450"/>
              <a:gd name="connsiteY9" fmla="*/ 762000 h 1324865"/>
              <a:gd name="connsiteX10" fmla="*/ 1009650 w 2457450"/>
              <a:gd name="connsiteY10" fmla="*/ 60325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8" fmla="*/ 565150 w 2457450"/>
              <a:gd name="connsiteY8" fmla="*/ 1041400 h 1324865"/>
              <a:gd name="connsiteX9" fmla="*/ 831850 w 2457450"/>
              <a:gd name="connsiteY9" fmla="*/ 762000 h 1324865"/>
              <a:gd name="connsiteX10" fmla="*/ 1028700 w 2457450"/>
              <a:gd name="connsiteY10" fmla="*/ 60960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8" fmla="*/ 831850 w 2457450"/>
              <a:gd name="connsiteY8" fmla="*/ 762000 h 1324865"/>
              <a:gd name="connsiteX9" fmla="*/ 1028700 w 2457450"/>
              <a:gd name="connsiteY9" fmla="*/ 60960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8" fmla="*/ 1028700 w 2457450"/>
              <a:gd name="connsiteY8" fmla="*/ 60960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0" fmla="*/ 2457450 w 2508469"/>
              <a:gd name="connsiteY0" fmla="*/ 15921 h 1340786"/>
              <a:gd name="connsiteX1" fmla="*/ 2476500 w 2508469"/>
              <a:gd name="connsiteY1" fmla="*/ 9572 h 1340786"/>
              <a:gd name="connsiteX2" fmla="*/ 1974850 w 2508469"/>
              <a:gd name="connsiteY2" fmla="*/ 161971 h 1340786"/>
              <a:gd name="connsiteX3" fmla="*/ 1581150 w 2508469"/>
              <a:gd name="connsiteY3" fmla="*/ 498521 h 1340786"/>
              <a:gd name="connsiteX4" fmla="*/ 1250950 w 2508469"/>
              <a:gd name="connsiteY4" fmla="*/ 968421 h 1340786"/>
              <a:gd name="connsiteX5" fmla="*/ 800100 w 2508469"/>
              <a:gd name="connsiteY5" fmla="*/ 1216071 h 1340786"/>
              <a:gd name="connsiteX6" fmla="*/ 520700 w 2508469"/>
              <a:gd name="connsiteY6" fmla="*/ 1330371 h 1340786"/>
              <a:gd name="connsiteX7" fmla="*/ 177800 w 2508469"/>
              <a:gd name="connsiteY7" fmla="*/ 1324021 h 1340786"/>
              <a:gd name="connsiteX8" fmla="*/ 0 w 2508469"/>
              <a:gd name="connsiteY8" fmla="*/ 1273221 h 1340786"/>
              <a:gd name="connsiteX0" fmla="*/ 2457450 w 2847920"/>
              <a:gd name="connsiteY0" fmla="*/ 13 h 1324878"/>
              <a:gd name="connsiteX1" fmla="*/ 2838450 w 2847920"/>
              <a:gd name="connsiteY1" fmla="*/ 88914 h 1324878"/>
              <a:gd name="connsiteX2" fmla="*/ 1974850 w 2847920"/>
              <a:gd name="connsiteY2" fmla="*/ 146063 h 1324878"/>
              <a:gd name="connsiteX3" fmla="*/ 1581150 w 2847920"/>
              <a:gd name="connsiteY3" fmla="*/ 482613 h 1324878"/>
              <a:gd name="connsiteX4" fmla="*/ 1250950 w 2847920"/>
              <a:gd name="connsiteY4" fmla="*/ 952513 h 1324878"/>
              <a:gd name="connsiteX5" fmla="*/ 800100 w 2847920"/>
              <a:gd name="connsiteY5" fmla="*/ 1200163 h 1324878"/>
              <a:gd name="connsiteX6" fmla="*/ 520700 w 2847920"/>
              <a:gd name="connsiteY6" fmla="*/ 1314463 h 1324878"/>
              <a:gd name="connsiteX7" fmla="*/ 177800 w 2847920"/>
              <a:gd name="connsiteY7" fmla="*/ 1308113 h 1324878"/>
              <a:gd name="connsiteX8" fmla="*/ 0 w 2847920"/>
              <a:gd name="connsiteY8" fmla="*/ 1257313 h 1324878"/>
              <a:gd name="connsiteX0" fmla="*/ 3130550 w 3130584"/>
              <a:gd name="connsiteY0" fmla="*/ 104745 h 1239110"/>
              <a:gd name="connsiteX1" fmla="*/ 2838450 w 3130584"/>
              <a:gd name="connsiteY1" fmla="*/ 3146 h 1239110"/>
              <a:gd name="connsiteX2" fmla="*/ 1974850 w 3130584"/>
              <a:gd name="connsiteY2" fmla="*/ 60295 h 1239110"/>
              <a:gd name="connsiteX3" fmla="*/ 1581150 w 3130584"/>
              <a:gd name="connsiteY3" fmla="*/ 396845 h 1239110"/>
              <a:gd name="connsiteX4" fmla="*/ 1250950 w 3130584"/>
              <a:gd name="connsiteY4" fmla="*/ 866745 h 1239110"/>
              <a:gd name="connsiteX5" fmla="*/ 800100 w 3130584"/>
              <a:gd name="connsiteY5" fmla="*/ 1114395 h 1239110"/>
              <a:gd name="connsiteX6" fmla="*/ 520700 w 3130584"/>
              <a:gd name="connsiteY6" fmla="*/ 1228695 h 1239110"/>
              <a:gd name="connsiteX7" fmla="*/ 177800 w 3130584"/>
              <a:gd name="connsiteY7" fmla="*/ 1222345 h 1239110"/>
              <a:gd name="connsiteX8" fmla="*/ 0 w 3130584"/>
              <a:gd name="connsiteY8" fmla="*/ 1171545 h 1239110"/>
              <a:gd name="connsiteX0" fmla="*/ 3130550 w 3130562"/>
              <a:gd name="connsiteY0" fmla="*/ 217638 h 1352003"/>
              <a:gd name="connsiteX1" fmla="*/ 2451100 w 3130562"/>
              <a:gd name="connsiteY1" fmla="*/ 1739 h 1352003"/>
              <a:gd name="connsiteX2" fmla="*/ 1974850 w 3130562"/>
              <a:gd name="connsiteY2" fmla="*/ 173188 h 1352003"/>
              <a:gd name="connsiteX3" fmla="*/ 1581150 w 3130562"/>
              <a:gd name="connsiteY3" fmla="*/ 509738 h 1352003"/>
              <a:gd name="connsiteX4" fmla="*/ 1250950 w 3130562"/>
              <a:gd name="connsiteY4" fmla="*/ 979638 h 1352003"/>
              <a:gd name="connsiteX5" fmla="*/ 800100 w 3130562"/>
              <a:gd name="connsiteY5" fmla="*/ 1227288 h 1352003"/>
              <a:gd name="connsiteX6" fmla="*/ 520700 w 3130562"/>
              <a:gd name="connsiteY6" fmla="*/ 1341588 h 1352003"/>
              <a:gd name="connsiteX7" fmla="*/ 177800 w 3130562"/>
              <a:gd name="connsiteY7" fmla="*/ 1335238 h 1352003"/>
              <a:gd name="connsiteX8" fmla="*/ 0 w 3130562"/>
              <a:gd name="connsiteY8" fmla="*/ 1284438 h 1352003"/>
              <a:gd name="connsiteX0" fmla="*/ 2978150 w 2978166"/>
              <a:gd name="connsiteY0" fmla="*/ 110959 h 1353274"/>
              <a:gd name="connsiteX1" fmla="*/ 2451100 w 2978166"/>
              <a:gd name="connsiteY1" fmla="*/ 3010 h 1353274"/>
              <a:gd name="connsiteX2" fmla="*/ 1974850 w 2978166"/>
              <a:gd name="connsiteY2" fmla="*/ 174459 h 1353274"/>
              <a:gd name="connsiteX3" fmla="*/ 1581150 w 2978166"/>
              <a:gd name="connsiteY3" fmla="*/ 511009 h 1353274"/>
              <a:gd name="connsiteX4" fmla="*/ 1250950 w 2978166"/>
              <a:gd name="connsiteY4" fmla="*/ 980909 h 1353274"/>
              <a:gd name="connsiteX5" fmla="*/ 800100 w 2978166"/>
              <a:gd name="connsiteY5" fmla="*/ 1228559 h 1353274"/>
              <a:gd name="connsiteX6" fmla="*/ 520700 w 2978166"/>
              <a:gd name="connsiteY6" fmla="*/ 1342859 h 1353274"/>
              <a:gd name="connsiteX7" fmla="*/ 177800 w 2978166"/>
              <a:gd name="connsiteY7" fmla="*/ 1336509 h 1353274"/>
              <a:gd name="connsiteX8" fmla="*/ 0 w 2978166"/>
              <a:gd name="connsiteY8" fmla="*/ 1285709 h 1353274"/>
              <a:gd name="connsiteX0" fmla="*/ 3473450 w 3473457"/>
              <a:gd name="connsiteY0" fmla="*/ 110959 h 1353274"/>
              <a:gd name="connsiteX1" fmla="*/ 2451100 w 3473457"/>
              <a:gd name="connsiteY1" fmla="*/ 3010 h 1353274"/>
              <a:gd name="connsiteX2" fmla="*/ 1974850 w 3473457"/>
              <a:gd name="connsiteY2" fmla="*/ 174459 h 1353274"/>
              <a:gd name="connsiteX3" fmla="*/ 1581150 w 3473457"/>
              <a:gd name="connsiteY3" fmla="*/ 511009 h 1353274"/>
              <a:gd name="connsiteX4" fmla="*/ 1250950 w 3473457"/>
              <a:gd name="connsiteY4" fmla="*/ 980909 h 1353274"/>
              <a:gd name="connsiteX5" fmla="*/ 800100 w 3473457"/>
              <a:gd name="connsiteY5" fmla="*/ 1228559 h 1353274"/>
              <a:gd name="connsiteX6" fmla="*/ 520700 w 3473457"/>
              <a:gd name="connsiteY6" fmla="*/ 1342859 h 1353274"/>
              <a:gd name="connsiteX7" fmla="*/ 177800 w 3473457"/>
              <a:gd name="connsiteY7" fmla="*/ 1336509 h 1353274"/>
              <a:gd name="connsiteX8" fmla="*/ 0 w 3473457"/>
              <a:gd name="connsiteY8" fmla="*/ 1285709 h 1353274"/>
              <a:gd name="connsiteX0" fmla="*/ 3473450 w 3473450"/>
              <a:gd name="connsiteY0" fmla="*/ 110608 h 1352923"/>
              <a:gd name="connsiteX1" fmla="*/ 3092449 w 3473450"/>
              <a:gd name="connsiteY1" fmla="*/ 72510 h 1352923"/>
              <a:gd name="connsiteX2" fmla="*/ 2451100 w 3473450"/>
              <a:gd name="connsiteY2" fmla="*/ 2659 h 1352923"/>
              <a:gd name="connsiteX3" fmla="*/ 1974850 w 3473450"/>
              <a:gd name="connsiteY3" fmla="*/ 174108 h 1352923"/>
              <a:gd name="connsiteX4" fmla="*/ 1581150 w 3473450"/>
              <a:gd name="connsiteY4" fmla="*/ 510658 h 1352923"/>
              <a:gd name="connsiteX5" fmla="*/ 1250950 w 3473450"/>
              <a:gd name="connsiteY5" fmla="*/ 980558 h 1352923"/>
              <a:gd name="connsiteX6" fmla="*/ 800100 w 3473450"/>
              <a:gd name="connsiteY6" fmla="*/ 1228208 h 1352923"/>
              <a:gd name="connsiteX7" fmla="*/ 520700 w 3473450"/>
              <a:gd name="connsiteY7" fmla="*/ 1342508 h 1352923"/>
              <a:gd name="connsiteX8" fmla="*/ 177800 w 3473450"/>
              <a:gd name="connsiteY8" fmla="*/ 1336158 h 1352923"/>
              <a:gd name="connsiteX9" fmla="*/ 0 w 3473450"/>
              <a:gd name="connsiteY9" fmla="*/ 1285358 h 1352923"/>
              <a:gd name="connsiteX0" fmla="*/ 3473450 w 3473450"/>
              <a:gd name="connsiteY0" fmla="*/ 109669 h 1351984"/>
              <a:gd name="connsiteX1" fmla="*/ 3003549 w 3473450"/>
              <a:gd name="connsiteY1" fmla="*/ 116021 h 1351984"/>
              <a:gd name="connsiteX2" fmla="*/ 2451100 w 3473450"/>
              <a:gd name="connsiteY2" fmla="*/ 1720 h 1351984"/>
              <a:gd name="connsiteX3" fmla="*/ 1974850 w 3473450"/>
              <a:gd name="connsiteY3" fmla="*/ 173169 h 1351984"/>
              <a:gd name="connsiteX4" fmla="*/ 1581150 w 3473450"/>
              <a:gd name="connsiteY4" fmla="*/ 509719 h 1351984"/>
              <a:gd name="connsiteX5" fmla="*/ 1250950 w 3473450"/>
              <a:gd name="connsiteY5" fmla="*/ 979619 h 1351984"/>
              <a:gd name="connsiteX6" fmla="*/ 800100 w 3473450"/>
              <a:gd name="connsiteY6" fmla="*/ 1227269 h 1351984"/>
              <a:gd name="connsiteX7" fmla="*/ 520700 w 3473450"/>
              <a:gd name="connsiteY7" fmla="*/ 1341569 h 1351984"/>
              <a:gd name="connsiteX8" fmla="*/ 177800 w 3473450"/>
              <a:gd name="connsiteY8" fmla="*/ 1335219 h 1351984"/>
              <a:gd name="connsiteX9" fmla="*/ 0 w 3473450"/>
              <a:gd name="connsiteY9" fmla="*/ 1284419 h 1351984"/>
              <a:gd name="connsiteX0" fmla="*/ 3473450 w 3473450"/>
              <a:gd name="connsiteY0" fmla="*/ 108464 h 1350779"/>
              <a:gd name="connsiteX1" fmla="*/ 3003549 w 3473450"/>
              <a:gd name="connsiteY1" fmla="*/ 114816 h 1350779"/>
              <a:gd name="connsiteX2" fmla="*/ 2451100 w 3473450"/>
              <a:gd name="connsiteY2" fmla="*/ 515 h 1350779"/>
              <a:gd name="connsiteX3" fmla="*/ 1974850 w 3473450"/>
              <a:gd name="connsiteY3" fmla="*/ 171964 h 1350779"/>
              <a:gd name="connsiteX4" fmla="*/ 1581150 w 3473450"/>
              <a:gd name="connsiteY4" fmla="*/ 508514 h 1350779"/>
              <a:gd name="connsiteX5" fmla="*/ 1250950 w 3473450"/>
              <a:gd name="connsiteY5" fmla="*/ 978414 h 1350779"/>
              <a:gd name="connsiteX6" fmla="*/ 800100 w 3473450"/>
              <a:gd name="connsiteY6" fmla="*/ 1226064 h 1350779"/>
              <a:gd name="connsiteX7" fmla="*/ 520700 w 3473450"/>
              <a:gd name="connsiteY7" fmla="*/ 1340364 h 1350779"/>
              <a:gd name="connsiteX8" fmla="*/ 177800 w 3473450"/>
              <a:gd name="connsiteY8" fmla="*/ 1334014 h 1350779"/>
              <a:gd name="connsiteX9" fmla="*/ 0 w 3473450"/>
              <a:gd name="connsiteY9" fmla="*/ 1283214 h 1350779"/>
              <a:gd name="connsiteX0" fmla="*/ 3473450 w 3473450"/>
              <a:gd name="connsiteY0" fmla="*/ 108553 h 1350868"/>
              <a:gd name="connsiteX1" fmla="*/ 3003549 w 3473450"/>
              <a:gd name="connsiteY1" fmla="*/ 114905 h 1350868"/>
              <a:gd name="connsiteX2" fmla="*/ 2470150 w 3473450"/>
              <a:gd name="connsiteY2" fmla="*/ 604 h 1350868"/>
              <a:gd name="connsiteX3" fmla="*/ 1974850 w 3473450"/>
              <a:gd name="connsiteY3" fmla="*/ 172053 h 1350868"/>
              <a:gd name="connsiteX4" fmla="*/ 1581150 w 3473450"/>
              <a:gd name="connsiteY4" fmla="*/ 508603 h 1350868"/>
              <a:gd name="connsiteX5" fmla="*/ 1250950 w 3473450"/>
              <a:gd name="connsiteY5" fmla="*/ 978503 h 1350868"/>
              <a:gd name="connsiteX6" fmla="*/ 800100 w 3473450"/>
              <a:gd name="connsiteY6" fmla="*/ 1226153 h 1350868"/>
              <a:gd name="connsiteX7" fmla="*/ 520700 w 3473450"/>
              <a:gd name="connsiteY7" fmla="*/ 1340453 h 1350868"/>
              <a:gd name="connsiteX8" fmla="*/ 177800 w 3473450"/>
              <a:gd name="connsiteY8" fmla="*/ 1334103 h 1350868"/>
              <a:gd name="connsiteX9" fmla="*/ 0 w 3473450"/>
              <a:gd name="connsiteY9" fmla="*/ 1283303 h 1350868"/>
              <a:gd name="connsiteX0" fmla="*/ 3473450 w 3473450"/>
              <a:gd name="connsiteY0" fmla="*/ 109668 h 1351983"/>
              <a:gd name="connsiteX1" fmla="*/ 3003549 w 3473450"/>
              <a:gd name="connsiteY1" fmla="*/ 116020 h 1351983"/>
              <a:gd name="connsiteX2" fmla="*/ 2470150 w 3473450"/>
              <a:gd name="connsiteY2" fmla="*/ 1719 h 1351983"/>
              <a:gd name="connsiteX3" fmla="*/ 1974850 w 3473450"/>
              <a:gd name="connsiteY3" fmla="*/ 173168 h 1351983"/>
              <a:gd name="connsiteX4" fmla="*/ 1581150 w 3473450"/>
              <a:gd name="connsiteY4" fmla="*/ 509718 h 1351983"/>
              <a:gd name="connsiteX5" fmla="*/ 1250950 w 3473450"/>
              <a:gd name="connsiteY5" fmla="*/ 979618 h 1351983"/>
              <a:gd name="connsiteX6" fmla="*/ 800100 w 3473450"/>
              <a:gd name="connsiteY6" fmla="*/ 1227268 h 1351983"/>
              <a:gd name="connsiteX7" fmla="*/ 520700 w 3473450"/>
              <a:gd name="connsiteY7" fmla="*/ 1341568 h 1351983"/>
              <a:gd name="connsiteX8" fmla="*/ 177800 w 3473450"/>
              <a:gd name="connsiteY8" fmla="*/ 1335218 h 1351983"/>
              <a:gd name="connsiteX9" fmla="*/ 0 w 3473450"/>
              <a:gd name="connsiteY9" fmla="*/ 1284418 h 1351983"/>
              <a:gd name="connsiteX0" fmla="*/ 3187700 w 3187700"/>
              <a:gd name="connsiteY0" fmla="*/ 147858 h 1352073"/>
              <a:gd name="connsiteX1" fmla="*/ 3003549 w 3187700"/>
              <a:gd name="connsiteY1" fmla="*/ 116110 h 1352073"/>
              <a:gd name="connsiteX2" fmla="*/ 2470150 w 3187700"/>
              <a:gd name="connsiteY2" fmla="*/ 1809 h 1352073"/>
              <a:gd name="connsiteX3" fmla="*/ 1974850 w 3187700"/>
              <a:gd name="connsiteY3" fmla="*/ 173258 h 1352073"/>
              <a:gd name="connsiteX4" fmla="*/ 1581150 w 3187700"/>
              <a:gd name="connsiteY4" fmla="*/ 509808 h 1352073"/>
              <a:gd name="connsiteX5" fmla="*/ 1250950 w 3187700"/>
              <a:gd name="connsiteY5" fmla="*/ 979708 h 1352073"/>
              <a:gd name="connsiteX6" fmla="*/ 800100 w 3187700"/>
              <a:gd name="connsiteY6" fmla="*/ 1227358 h 1352073"/>
              <a:gd name="connsiteX7" fmla="*/ 520700 w 3187700"/>
              <a:gd name="connsiteY7" fmla="*/ 1341658 h 1352073"/>
              <a:gd name="connsiteX8" fmla="*/ 177800 w 3187700"/>
              <a:gd name="connsiteY8" fmla="*/ 1335308 h 1352073"/>
              <a:gd name="connsiteX9" fmla="*/ 0 w 3187700"/>
              <a:gd name="connsiteY9" fmla="*/ 1284508 h 1352073"/>
              <a:gd name="connsiteX0" fmla="*/ 3187700 w 3187700"/>
              <a:gd name="connsiteY0" fmla="*/ 154333 h 1358548"/>
              <a:gd name="connsiteX1" fmla="*/ 2743199 w 3187700"/>
              <a:gd name="connsiteY1" fmla="*/ 40035 h 1358548"/>
              <a:gd name="connsiteX2" fmla="*/ 2470150 w 3187700"/>
              <a:gd name="connsiteY2" fmla="*/ 8284 h 1358548"/>
              <a:gd name="connsiteX3" fmla="*/ 1974850 w 3187700"/>
              <a:gd name="connsiteY3" fmla="*/ 179733 h 1358548"/>
              <a:gd name="connsiteX4" fmla="*/ 1581150 w 3187700"/>
              <a:gd name="connsiteY4" fmla="*/ 516283 h 1358548"/>
              <a:gd name="connsiteX5" fmla="*/ 1250950 w 3187700"/>
              <a:gd name="connsiteY5" fmla="*/ 986183 h 1358548"/>
              <a:gd name="connsiteX6" fmla="*/ 800100 w 3187700"/>
              <a:gd name="connsiteY6" fmla="*/ 1233833 h 1358548"/>
              <a:gd name="connsiteX7" fmla="*/ 520700 w 3187700"/>
              <a:gd name="connsiteY7" fmla="*/ 1348133 h 1358548"/>
              <a:gd name="connsiteX8" fmla="*/ 177800 w 3187700"/>
              <a:gd name="connsiteY8" fmla="*/ 1341783 h 1358548"/>
              <a:gd name="connsiteX9" fmla="*/ 0 w 3187700"/>
              <a:gd name="connsiteY9" fmla="*/ 1290983 h 1358548"/>
              <a:gd name="connsiteX0" fmla="*/ 3187700 w 3187700"/>
              <a:gd name="connsiteY0" fmla="*/ 130213 h 1334428"/>
              <a:gd name="connsiteX1" fmla="*/ 2743199 w 3187700"/>
              <a:gd name="connsiteY1" fmla="*/ 15915 h 1334428"/>
              <a:gd name="connsiteX2" fmla="*/ 2298700 w 3187700"/>
              <a:gd name="connsiteY2" fmla="*/ 15914 h 1334428"/>
              <a:gd name="connsiteX3" fmla="*/ 1974850 w 3187700"/>
              <a:gd name="connsiteY3" fmla="*/ 155613 h 1334428"/>
              <a:gd name="connsiteX4" fmla="*/ 1581150 w 3187700"/>
              <a:gd name="connsiteY4" fmla="*/ 492163 h 1334428"/>
              <a:gd name="connsiteX5" fmla="*/ 1250950 w 3187700"/>
              <a:gd name="connsiteY5" fmla="*/ 962063 h 1334428"/>
              <a:gd name="connsiteX6" fmla="*/ 800100 w 3187700"/>
              <a:gd name="connsiteY6" fmla="*/ 1209713 h 1334428"/>
              <a:gd name="connsiteX7" fmla="*/ 520700 w 3187700"/>
              <a:gd name="connsiteY7" fmla="*/ 1324013 h 1334428"/>
              <a:gd name="connsiteX8" fmla="*/ 177800 w 3187700"/>
              <a:gd name="connsiteY8" fmla="*/ 1317663 h 1334428"/>
              <a:gd name="connsiteX9" fmla="*/ 0 w 3187700"/>
              <a:gd name="connsiteY9" fmla="*/ 1266863 h 1334428"/>
              <a:gd name="connsiteX0" fmla="*/ 3187700 w 3187700"/>
              <a:gd name="connsiteY0" fmla="*/ 130630 h 1334845"/>
              <a:gd name="connsiteX1" fmla="*/ 2743199 w 3187700"/>
              <a:gd name="connsiteY1" fmla="*/ 16332 h 1334845"/>
              <a:gd name="connsiteX2" fmla="*/ 2298700 w 3187700"/>
              <a:gd name="connsiteY2" fmla="*/ 16331 h 1334845"/>
              <a:gd name="connsiteX3" fmla="*/ 1892300 w 3187700"/>
              <a:gd name="connsiteY3" fmla="*/ 162380 h 1334845"/>
              <a:gd name="connsiteX4" fmla="*/ 1581150 w 3187700"/>
              <a:gd name="connsiteY4" fmla="*/ 492580 h 1334845"/>
              <a:gd name="connsiteX5" fmla="*/ 1250950 w 3187700"/>
              <a:gd name="connsiteY5" fmla="*/ 962480 h 1334845"/>
              <a:gd name="connsiteX6" fmla="*/ 800100 w 3187700"/>
              <a:gd name="connsiteY6" fmla="*/ 1210130 h 1334845"/>
              <a:gd name="connsiteX7" fmla="*/ 520700 w 3187700"/>
              <a:gd name="connsiteY7" fmla="*/ 1324430 h 1334845"/>
              <a:gd name="connsiteX8" fmla="*/ 177800 w 3187700"/>
              <a:gd name="connsiteY8" fmla="*/ 1318080 h 1334845"/>
              <a:gd name="connsiteX9" fmla="*/ 0 w 3187700"/>
              <a:gd name="connsiteY9" fmla="*/ 1267280 h 1334845"/>
              <a:gd name="connsiteX0" fmla="*/ 3060700 w 3060700"/>
              <a:gd name="connsiteY0" fmla="*/ 110494 h 1333759"/>
              <a:gd name="connsiteX1" fmla="*/ 2743199 w 3060700"/>
              <a:gd name="connsiteY1" fmla="*/ 15246 h 1333759"/>
              <a:gd name="connsiteX2" fmla="*/ 2298700 w 3060700"/>
              <a:gd name="connsiteY2" fmla="*/ 15245 h 1333759"/>
              <a:gd name="connsiteX3" fmla="*/ 1892300 w 3060700"/>
              <a:gd name="connsiteY3" fmla="*/ 161294 h 1333759"/>
              <a:gd name="connsiteX4" fmla="*/ 1581150 w 3060700"/>
              <a:gd name="connsiteY4" fmla="*/ 491494 h 1333759"/>
              <a:gd name="connsiteX5" fmla="*/ 1250950 w 3060700"/>
              <a:gd name="connsiteY5" fmla="*/ 961394 h 1333759"/>
              <a:gd name="connsiteX6" fmla="*/ 800100 w 3060700"/>
              <a:gd name="connsiteY6" fmla="*/ 1209044 h 1333759"/>
              <a:gd name="connsiteX7" fmla="*/ 520700 w 3060700"/>
              <a:gd name="connsiteY7" fmla="*/ 1323344 h 1333759"/>
              <a:gd name="connsiteX8" fmla="*/ 177800 w 3060700"/>
              <a:gd name="connsiteY8" fmla="*/ 1316994 h 1333759"/>
              <a:gd name="connsiteX9" fmla="*/ 0 w 3060700"/>
              <a:gd name="connsiteY9" fmla="*/ 1266194 h 1333759"/>
              <a:gd name="connsiteX0" fmla="*/ 3060700 w 3060700"/>
              <a:gd name="connsiteY0" fmla="*/ 110494 h 1333759"/>
              <a:gd name="connsiteX1" fmla="*/ 2660649 w 3060700"/>
              <a:gd name="connsiteY1" fmla="*/ 15246 h 1333759"/>
              <a:gd name="connsiteX2" fmla="*/ 2298700 w 3060700"/>
              <a:gd name="connsiteY2" fmla="*/ 15245 h 1333759"/>
              <a:gd name="connsiteX3" fmla="*/ 1892300 w 3060700"/>
              <a:gd name="connsiteY3" fmla="*/ 161294 h 1333759"/>
              <a:gd name="connsiteX4" fmla="*/ 1581150 w 3060700"/>
              <a:gd name="connsiteY4" fmla="*/ 491494 h 1333759"/>
              <a:gd name="connsiteX5" fmla="*/ 1250950 w 3060700"/>
              <a:gd name="connsiteY5" fmla="*/ 961394 h 1333759"/>
              <a:gd name="connsiteX6" fmla="*/ 800100 w 3060700"/>
              <a:gd name="connsiteY6" fmla="*/ 1209044 h 1333759"/>
              <a:gd name="connsiteX7" fmla="*/ 520700 w 3060700"/>
              <a:gd name="connsiteY7" fmla="*/ 1323344 h 1333759"/>
              <a:gd name="connsiteX8" fmla="*/ 177800 w 3060700"/>
              <a:gd name="connsiteY8" fmla="*/ 1316994 h 1333759"/>
              <a:gd name="connsiteX9" fmla="*/ 0 w 3060700"/>
              <a:gd name="connsiteY9" fmla="*/ 1266194 h 1333759"/>
              <a:gd name="connsiteX0" fmla="*/ 3060700 w 3060700"/>
              <a:gd name="connsiteY0" fmla="*/ 110494 h 1333759"/>
              <a:gd name="connsiteX1" fmla="*/ 2660649 w 3060700"/>
              <a:gd name="connsiteY1" fmla="*/ 15246 h 1333759"/>
              <a:gd name="connsiteX2" fmla="*/ 2298700 w 3060700"/>
              <a:gd name="connsiteY2" fmla="*/ 15245 h 1333759"/>
              <a:gd name="connsiteX3" fmla="*/ 1892300 w 3060700"/>
              <a:gd name="connsiteY3" fmla="*/ 161294 h 1333759"/>
              <a:gd name="connsiteX4" fmla="*/ 1581150 w 3060700"/>
              <a:gd name="connsiteY4" fmla="*/ 491494 h 1333759"/>
              <a:gd name="connsiteX5" fmla="*/ 1257300 w 3060700"/>
              <a:gd name="connsiteY5" fmla="*/ 935994 h 1333759"/>
              <a:gd name="connsiteX6" fmla="*/ 800100 w 3060700"/>
              <a:gd name="connsiteY6" fmla="*/ 1209044 h 1333759"/>
              <a:gd name="connsiteX7" fmla="*/ 520700 w 3060700"/>
              <a:gd name="connsiteY7" fmla="*/ 1323344 h 1333759"/>
              <a:gd name="connsiteX8" fmla="*/ 177800 w 3060700"/>
              <a:gd name="connsiteY8" fmla="*/ 1316994 h 1333759"/>
              <a:gd name="connsiteX9" fmla="*/ 0 w 3060700"/>
              <a:gd name="connsiteY9" fmla="*/ 1266194 h 1333759"/>
              <a:gd name="connsiteX0" fmla="*/ 3060700 w 3060700"/>
              <a:gd name="connsiteY0" fmla="*/ 110494 h 1333759"/>
              <a:gd name="connsiteX1" fmla="*/ 2660649 w 3060700"/>
              <a:gd name="connsiteY1" fmla="*/ 15246 h 1333759"/>
              <a:gd name="connsiteX2" fmla="*/ 2298700 w 3060700"/>
              <a:gd name="connsiteY2" fmla="*/ 15245 h 1333759"/>
              <a:gd name="connsiteX3" fmla="*/ 1892300 w 3060700"/>
              <a:gd name="connsiteY3" fmla="*/ 161294 h 1333759"/>
              <a:gd name="connsiteX4" fmla="*/ 1581150 w 3060700"/>
              <a:gd name="connsiteY4" fmla="*/ 491494 h 1333759"/>
              <a:gd name="connsiteX5" fmla="*/ 1257300 w 3060700"/>
              <a:gd name="connsiteY5" fmla="*/ 935994 h 1333759"/>
              <a:gd name="connsiteX6" fmla="*/ 800100 w 3060700"/>
              <a:gd name="connsiteY6" fmla="*/ 1209044 h 1333759"/>
              <a:gd name="connsiteX7" fmla="*/ 520700 w 3060700"/>
              <a:gd name="connsiteY7" fmla="*/ 1323344 h 1333759"/>
              <a:gd name="connsiteX8" fmla="*/ 177800 w 3060700"/>
              <a:gd name="connsiteY8" fmla="*/ 1316994 h 1333759"/>
              <a:gd name="connsiteX9" fmla="*/ 0 w 3060700"/>
              <a:gd name="connsiteY9" fmla="*/ 1266194 h 1333759"/>
              <a:gd name="connsiteX0" fmla="*/ 3060700 w 3060700"/>
              <a:gd name="connsiteY0" fmla="*/ 110494 h 1333759"/>
              <a:gd name="connsiteX1" fmla="*/ 2660649 w 3060700"/>
              <a:gd name="connsiteY1" fmla="*/ 15246 h 1333759"/>
              <a:gd name="connsiteX2" fmla="*/ 2298700 w 3060700"/>
              <a:gd name="connsiteY2" fmla="*/ 15245 h 1333759"/>
              <a:gd name="connsiteX3" fmla="*/ 1892300 w 3060700"/>
              <a:gd name="connsiteY3" fmla="*/ 161294 h 1333759"/>
              <a:gd name="connsiteX4" fmla="*/ 1581150 w 3060700"/>
              <a:gd name="connsiteY4" fmla="*/ 491494 h 1333759"/>
              <a:gd name="connsiteX5" fmla="*/ 1219200 w 3060700"/>
              <a:gd name="connsiteY5" fmla="*/ 929644 h 1333759"/>
              <a:gd name="connsiteX6" fmla="*/ 800100 w 3060700"/>
              <a:gd name="connsiteY6" fmla="*/ 1209044 h 1333759"/>
              <a:gd name="connsiteX7" fmla="*/ 520700 w 3060700"/>
              <a:gd name="connsiteY7" fmla="*/ 1323344 h 1333759"/>
              <a:gd name="connsiteX8" fmla="*/ 177800 w 3060700"/>
              <a:gd name="connsiteY8" fmla="*/ 1316994 h 1333759"/>
              <a:gd name="connsiteX9" fmla="*/ 0 w 3060700"/>
              <a:gd name="connsiteY9" fmla="*/ 1266194 h 1333759"/>
              <a:gd name="connsiteX0" fmla="*/ 3060700 w 3060700"/>
              <a:gd name="connsiteY0" fmla="*/ 110494 h 1336510"/>
              <a:gd name="connsiteX1" fmla="*/ 2660649 w 3060700"/>
              <a:gd name="connsiteY1" fmla="*/ 15246 h 1336510"/>
              <a:gd name="connsiteX2" fmla="*/ 2298700 w 3060700"/>
              <a:gd name="connsiteY2" fmla="*/ 15245 h 1336510"/>
              <a:gd name="connsiteX3" fmla="*/ 1892300 w 3060700"/>
              <a:gd name="connsiteY3" fmla="*/ 161294 h 1336510"/>
              <a:gd name="connsiteX4" fmla="*/ 1581150 w 3060700"/>
              <a:gd name="connsiteY4" fmla="*/ 491494 h 1336510"/>
              <a:gd name="connsiteX5" fmla="*/ 1219200 w 3060700"/>
              <a:gd name="connsiteY5" fmla="*/ 929644 h 1336510"/>
              <a:gd name="connsiteX6" fmla="*/ 831850 w 3060700"/>
              <a:gd name="connsiteY6" fmla="*/ 1170944 h 1336510"/>
              <a:gd name="connsiteX7" fmla="*/ 520700 w 3060700"/>
              <a:gd name="connsiteY7" fmla="*/ 1323344 h 1336510"/>
              <a:gd name="connsiteX8" fmla="*/ 177800 w 3060700"/>
              <a:gd name="connsiteY8" fmla="*/ 1316994 h 1336510"/>
              <a:gd name="connsiteX9" fmla="*/ 0 w 3060700"/>
              <a:gd name="connsiteY9" fmla="*/ 1266194 h 1336510"/>
              <a:gd name="connsiteX0" fmla="*/ 3067844 w 3067844"/>
              <a:gd name="connsiteY0" fmla="*/ 110494 h 1401232"/>
              <a:gd name="connsiteX1" fmla="*/ 2667793 w 3067844"/>
              <a:gd name="connsiteY1" fmla="*/ 15246 h 1401232"/>
              <a:gd name="connsiteX2" fmla="*/ 2305844 w 3067844"/>
              <a:gd name="connsiteY2" fmla="*/ 15245 h 1401232"/>
              <a:gd name="connsiteX3" fmla="*/ 1899444 w 3067844"/>
              <a:gd name="connsiteY3" fmla="*/ 161294 h 1401232"/>
              <a:gd name="connsiteX4" fmla="*/ 1588294 w 3067844"/>
              <a:gd name="connsiteY4" fmla="*/ 491494 h 1401232"/>
              <a:gd name="connsiteX5" fmla="*/ 1226344 w 3067844"/>
              <a:gd name="connsiteY5" fmla="*/ 929644 h 1401232"/>
              <a:gd name="connsiteX6" fmla="*/ 838994 w 3067844"/>
              <a:gd name="connsiteY6" fmla="*/ 1170944 h 1401232"/>
              <a:gd name="connsiteX7" fmla="*/ 527844 w 3067844"/>
              <a:gd name="connsiteY7" fmla="*/ 1323344 h 1401232"/>
              <a:gd name="connsiteX8" fmla="*/ 184944 w 3067844"/>
              <a:gd name="connsiteY8" fmla="*/ 1316994 h 1401232"/>
              <a:gd name="connsiteX9" fmla="*/ 0 w 3067844"/>
              <a:gd name="connsiteY9" fmla="*/ 1399544 h 1401232"/>
              <a:gd name="connsiteX0" fmla="*/ 3067844 w 3067844"/>
              <a:gd name="connsiteY0" fmla="*/ 110494 h 1401834"/>
              <a:gd name="connsiteX1" fmla="*/ 2667793 w 3067844"/>
              <a:gd name="connsiteY1" fmla="*/ 15246 h 1401834"/>
              <a:gd name="connsiteX2" fmla="*/ 2305844 w 3067844"/>
              <a:gd name="connsiteY2" fmla="*/ 15245 h 1401834"/>
              <a:gd name="connsiteX3" fmla="*/ 1899444 w 3067844"/>
              <a:gd name="connsiteY3" fmla="*/ 161294 h 1401834"/>
              <a:gd name="connsiteX4" fmla="*/ 1588294 w 3067844"/>
              <a:gd name="connsiteY4" fmla="*/ 491494 h 1401834"/>
              <a:gd name="connsiteX5" fmla="*/ 1226344 w 3067844"/>
              <a:gd name="connsiteY5" fmla="*/ 929644 h 1401834"/>
              <a:gd name="connsiteX6" fmla="*/ 838994 w 3067844"/>
              <a:gd name="connsiteY6" fmla="*/ 1170944 h 1401834"/>
              <a:gd name="connsiteX7" fmla="*/ 527844 w 3067844"/>
              <a:gd name="connsiteY7" fmla="*/ 1323344 h 1401834"/>
              <a:gd name="connsiteX8" fmla="*/ 401638 w 3067844"/>
              <a:gd name="connsiteY8" fmla="*/ 1350332 h 1401834"/>
              <a:gd name="connsiteX9" fmla="*/ 0 w 3067844"/>
              <a:gd name="connsiteY9" fmla="*/ 1399544 h 1401834"/>
              <a:gd name="connsiteX0" fmla="*/ 2666206 w 2666206"/>
              <a:gd name="connsiteY0" fmla="*/ 110494 h 1357623"/>
              <a:gd name="connsiteX1" fmla="*/ 2266155 w 2666206"/>
              <a:gd name="connsiteY1" fmla="*/ 15246 h 1357623"/>
              <a:gd name="connsiteX2" fmla="*/ 1904206 w 2666206"/>
              <a:gd name="connsiteY2" fmla="*/ 15245 h 1357623"/>
              <a:gd name="connsiteX3" fmla="*/ 1497806 w 2666206"/>
              <a:gd name="connsiteY3" fmla="*/ 161294 h 1357623"/>
              <a:gd name="connsiteX4" fmla="*/ 1186656 w 2666206"/>
              <a:gd name="connsiteY4" fmla="*/ 491494 h 1357623"/>
              <a:gd name="connsiteX5" fmla="*/ 824706 w 2666206"/>
              <a:gd name="connsiteY5" fmla="*/ 929644 h 1357623"/>
              <a:gd name="connsiteX6" fmla="*/ 437356 w 2666206"/>
              <a:gd name="connsiteY6" fmla="*/ 1170944 h 1357623"/>
              <a:gd name="connsiteX7" fmla="*/ 126206 w 2666206"/>
              <a:gd name="connsiteY7" fmla="*/ 1323344 h 1357623"/>
              <a:gd name="connsiteX8" fmla="*/ 0 w 2666206"/>
              <a:gd name="connsiteY8" fmla="*/ 1350332 h 1357623"/>
              <a:gd name="connsiteX0" fmla="*/ 2759075 w 2759075"/>
              <a:gd name="connsiteY0" fmla="*/ 110494 h 1369961"/>
              <a:gd name="connsiteX1" fmla="*/ 2359024 w 2759075"/>
              <a:gd name="connsiteY1" fmla="*/ 15246 h 1369961"/>
              <a:gd name="connsiteX2" fmla="*/ 1997075 w 2759075"/>
              <a:gd name="connsiteY2" fmla="*/ 15245 h 1369961"/>
              <a:gd name="connsiteX3" fmla="*/ 1590675 w 2759075"/>
              <a:gd name="connsiteY3" fmla="*/ 161294 h 1369961"/>
              <a:gd name="connsiteX4" fmla="*/ 1279525 w 2759075"/>
              <a:gd name="connsiteY4" fmla="*/ 491494 h 1369961"/>
              <a:gd name="connsiteX5" fmla="*/ 917575 w 2759075"/>
              <a:gd name="connsiteY5" fmla="*/ 929644 h 1369961"/>
              <a:gd name="connsiteX6" fmla="*/ 530225 w 2759075"/>
              <a:gd name="connsiteY6" fmla="*/ 1170944 h 1369961"/>
              <a:gd name="connsiteX7" fmla="*/ 219075 w 2759075"/>
              <a:gd name="connsiteY7" fmla="*/ 1323344 h 1369961"/>
              <a:gd name="connsiteX8" fmla="*/ 0 w 2759075"/>
              <a:gd name="connsiteY8" fmla="*/ 1364620 h 1369961"/>
              <a:gd name="connsiteX0" fmla="*/ 2759075 w 2759075"/>
              <a:gd name="connsiteY0" fmla="*/ 110494 h 1364620"/>
              <a:gd name="connsiteX1" fmla="*/ 2359024 w 2759075"/>
              <a:gd name="connsiteY1" fmla="*/ 15246 h 1364620"/>
              <a:gd name="connsiteX2" fmla="*/ 1997075 w 2759075"/>
              <a:gd name="connsiteY2" fmla="*/ 15245 h 1364620"/>
              <a:gd name="connsiteX3" fmla="*/ 1590675 w 2759075"/>
              <a:gd name="connsiteY3" fmla="*/ 161294 h 1364620"/>
              <a:gd name="connsiteX4" fmla="*/ 1279525 w 2759075"/>
              <a:gd name="connsiteY4" fmla="*/ 491494 h 1364620"/>
              <a:gd name="connsiteX5" fmla="*/ 917575 w 2759075"/>
              <a:gd name="connsiteY5" fmla="*/ 929644 h 1364620"/>
              <a:gd name="connsiteX6" fmla="*/ 530225 w 2759075"/>
              <a:gd name="connsiteY6" fmla="*/ 1170944 h 1364620"/>
              <a:gd name="connsiteX7" fmla="*/ 219075 w 2759075"/>
              <a:gd name="connsiteY7" fmla="*/ 1323344 h 1364620"/>
              <a:gd name="connsiteX8" fmla="*/ 0 w 2759075"/>
              <a:gd name="connsiteY8" fmla="*/ 1364620 h 1364620"/>
              <a:gd name="connsiteX0" fmla="*/ 2751932 w 2751932"/>
              <a:gd name="connsiteY0" fmla="*/ 110494 h 1374145"/>
              <a:gd name="connsiteX1" fmla="*/ 2351881 w 2751932"/>
              <a:gd name="connsiteY1" fmla="*/ 15246 h 1374145"/>
              <a:gd name="connsiteX2" fmla="*/ 1989932 w 2751932"/>
              <a:gd name="connsiteY2" fmla="*/ 15245 h 1374145"/>
              <a:gd name="connsiteX3" fmla="*/ 1583532 w 2751932"/>
              <a:gd name="connsiteY3" fmla="*/ 161294 h 1374145"/>
              <a:gd name="connsiteX4" fmla="*/ 1272382 w 2751932"/>
              <a:gd name="connsiteY4" fmla="*/ 491494 h 1374145"/>
              <a:gd name="connsiteX5" fmla="*/ 910432 w 2751932"/>
              <a:gd name="connsiteY5" fmla="*/ 929644 h 1374145"/>
              <a:gd name="connsiteX6" fmla="*/ 523082 w 2751932"/>
              <a:gd name="connsiteY6" fmla="*/ 1170944 h 1374145"/>
              <a:gd name="connsiteX7" fmla="*/ 211932 w 2751932"/>
              <a:gd name="connsiteY7" fmla="*/ 1323344 h 1374145"/>
              <a:gd name="connsiteX8" fmla="*/ 0 w 2751932"/>
              <a:gd name="connsiteY8" fmla="*/ 1374145 h 1374145"/>
              <a:gd name="connsiteX0" fmla="*/ 2751932 w 2751932"/>
              <a:gd name="connsiteY0" fmla="*/ 110494 h 1374145"/>
              <a:gd name="connsiteX1" fmla="*/ 2351881 w 2751932"/>
              <a:gd name="connsiteY1" fmla="*/ 15246 h 1374145"/>
              <a:gd name="connsiteX2" fmla="*/ 1989932 w 2751932"/>
              <a:gd name="connsiteY2" fmla="*/ 15245 h 1374145"/>
              <a:gd name="connsiteX3" fmla="*/ 1583532 w 2751932"/>
              <a:gd name="connsiteY3" fmla="*/ 161294 h 1374145"/>
              <a:gd name="connsiteX4" fmla="*/ 1272382 w 2751932"/>
              <a:gd name="connsiteY4" fmla="*/ 491494 h 1374145"/>
              <a:gd name="connsiteX5" fmla="*/ 910432 w 2751932"/>
              <a:gd name="connsiteY5" fmla="*/ 929644 h 1374145"/>
              <a:gd name="connsiteX6" fmla="*/ 523082 w 2751932"/>
              <a:gd name="connsiteY6" fmla="*/ 1170944 h 1374145"/>
              <a:gd name="connsiteX7" fmla="*/ 211932 w 2751932"/>
              <a:gd name="connsiteY7" fmla="*/ 1323344 h 1374145"/>
              <a:gd name="connsiteX8" fmla="*/ 0 w 2751932"/>
              <a:gd name="connsiteY8" fmla="*/ 1374145 h 137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1932" h="1374145">
                <a:moveTo>
                  <a:pt x="2751932" y="110494"/>
                </a:moveTo>
                <a:cubicBezTo>
                  <a:pt x="2595298" y="112611"/>
                  <a:pt x="2478881" y="31121"/>
                  <a:pt x="2351881" y="15246"/>
                </a:cubicBezTo>
                <a:cubicBezTo>
                  <a:pt x="2224881" y="-629"/>
                  <a:pt x="2117990" y="-9096"/>
                  <a:pt x="1989932" y="15245"/>
                </a:cubicBezTo>
                <a:cubicBezTo>
                  <a:pt x="1861874" y="39586"/>
                  <a:pt x="1703124" y="81919"/>
                  <a:pt x="1583532" y="161294"/>
                </a:cubicBezTo>
                <a:cubicBezTo>
                  <a:pt x="1463940" y="240669"/>
                  <a:pt x="1384565" y="363436"/>
                  <a:pt x="1272382" y="491494"/>
                </a:cubicBezTo>
                <a:cubicBezTo>
                  <a:pt x="1160199" y="619552"/>
                  <a:pt x="1035315" y="816402"/>
                  <a:pt x="910432" y="929644"/>
                </a:cubicBezTo>
                <a:cubicBezTo>
                  <a:pt x="785549" y="1042886"/>
                  <a:pt x="639499" y="1105327"/>
                  <a:pt x="523082" y="1170944"/>
                </a:cubicBezTo>
                <a:cubicBezTo>
                  <a:pt x="406665" y="1236561"/>
                  <a:pt x="299112" y="1289477"/>
                  <a:pt x="211932" y="1323344"/>
                </a:cubicBezTo>
                <a:cubicBezTo>
                  <a:pt x="124752" y="1357211"/>
                  <a:pt x="87841" y="1341072"/>
                  <a:pt x="0" y="1374145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CE8CFF8-6EAC-E876-2361-B8B52E65CFBF}"/>
              </a:ext>
            </a:extLst>
          </p:cNvPr>
          <p:cNvSpPr/>
          <p:nvPr/>
        </p:nvSpPr>
        <p:spPr>
          <a:xfrm>
            <a:off x="2029309" y="2558547"/>
            <a:ext cx="7228990" cy="2473829"/>
          </a:xfrm>
          <a:custGeom>
            <a:avLst/>
            <a:gdLst>
              <a:gd name="connsiteX0" fmla="*/ 8699500 w 8699500"/>
              <a:gd name="connsiteY0" fmla="*/ 165100 h 2438400"/>
              <a:gd name="connsiteX1" fmla="*/ 8553450 w 8699500"/>
              <a:gd name="connsiteY1" fmla="*/ 215900 h 2438400"/>
              <a:gd name="connsiteX2" fmla="*/ 8509000 w 8699500"/>
              <a:gd name="connsiteY2" fmla="*/ 247650 h 2438400"/>
              <a:gd name="connsiteX3" fmla="*/ 8350250 w 8699500"/>
              <a:gd name="connsiteY3" fmla="*/ 228600 h 2438400"/>
              <a:gd name="connsiteX4" fmla="*/ 7912100 w 8699500"/>
              <a:gd name="connsiteY4" fmla="*/ 38100 h 2438400"/>
              <a:gd name="connsiteX5" fmla="*/ 7594600 w 8699500"/>
              <a:gd name="connsiteY5" fmla="*/ 0 h 2438400"/>
              <a:gd name="connsiteX6" fmla="*/ 7277100 w 8699500"/>
              <a:gd name="connsiteY6" fmla="*/ 63500 h 2438400"/>
              <a:gd name="connsiteX7" fmla="*/ 6985000 w 8699500"/>
              <a:gd name="connsiteY7" fmla="*/ 196850 h 2438400"/>
              <a:gd name="connsiteX8" fmla="*/ 6311900 w 8699500"/>
              <a:gd name="connsiteY8" fmla="*/ 685800 h 2438400"/>
              <a:gd name="connsiteX9" fmla="*/ 5740400 w 8699500"/>
              <a:gd name="connsiteY9" fmla="*/ 1162050 h 2438400"/>
              <a:gd name="connsiteX10" fmla="*/ 5524500 w 8699500"/>
              <a:gd name="connsiteY10" fmla="*/ 1295400 h 2438400"/>
              <a:gd name="connsiteX11" fmla="*/ 5207000 w 8699500"/>
              <a:gd name="connsiteY11" fmla="*/ 1365250 h 2438400"/>
              <a:gd name="connsiteX12" fmla="*/ 4883150 w 8699500"/>
              <a:gd name="connsiteY12" fmla="*/ 1358900 h 2438400"/>
              <a:gd name="connsiteX13" fmla="*/ 4108450 w 8699500"/>
              <a:gd name="connsiteY13" fmla="*/ 1301750 h 2438400"/>
              <a:gd name="connsiteX14" fmla="*/ 1536700 w 8699500"/>
              <a:gd name="connsiteY14" fmla="*/ 2438400 h 2438400"/>
              <a:gd name="connsiteX15" fmla="*/ 0 w 8699500"/>
              <a:gd name="connsiteY15" fmla="*/ 2349500 h 243840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509000 w 8699500"/>
              <a:gd name="connsiteY2" fmla="*/ 2489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509000 w 8699500"/>
              <a:gd name="connsiteY2" fmla="*/ 2489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509000 w 8699500"/>
              <a:gd name="connsiteY2" fmla="*/ 2489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509000 w 8699500"/>
              <a:gd name="connsiteY2" fmla="*/ 2489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509000 w 8699500"/>
              <a:gd name="connsiteY2" fmla="*/ 2489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509000 w 8699500"/>
              <a:gd name="connsiteY2" fmla="*/ 2489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477250 w 8699500"/>
              <a:gd name="connsiteY2" fmla="*/ 2362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5853 h 2503323"/>
              <a:gd name="connsiteX1" fmla="*/ 8553450 w 8699500"/>
              <a:gd name="connsiteY1" fmla="*/ 216653 h 2503323"/>
              <a:gd name="connsiteX2" fmla="*/ 8477250 w 8699500"/>
              <a:gd name="connsiteY2" fmla="*/ 235703 h 2503323"/>
              <a:gd name="connsiteX3" fmla="*/ 8216900 w 8699500"/>
              <a:gd name="connsiteY3" fmla="*/ 172203 h 2503323"/>
              <a:gd name="connsiteX4" fmla="*/ 7912100 w 8699500"/>
              <a:gd name="connsiteY4" fmla="*/ 38853 h 2503323"/>
              <a:gd name="connsiteX5" fmla="*/ 7594600 w 8699500"/>
              <a:gd name="connsiteY5" fmla="*/ 753 h 2503323"/>
              <a:gd name="connsiteX6" fmla="*/ 7277100 w 8699500"/>
              <a:gd name="connsiteY6" fmla="*/ 64253 h 2503323"/>
              <a:gd name="connsiteX7" fmla="*/ 6985000 w 8699500"/>
              <a:gd name="connsiteY7" fmla="*/ 197603 h 2503323"/>
              <a:gd name="connsiteX8" fmla="*/ 6311900 w 8699500"/>
              <a:gd name="connsiteY8" fmla="*/ 686553 h 2503323"/>
              <a:gd name="connsiteX9" fmla="*/ 5740400 w 8699500"/>
              <a:gd name="connsiteY9" fmla="*/ 1162803 h 2503323"/>
              <a:gd name="connsiteX10" fmla="*/ 5524500 w 8699500"/>
              <a:gd name="connsiteY10" fmla="*/ 1296153 h 2503323"/>
              <a:gd name="connsiteX11" fmla="*/ 5207000 w 8699500"/>
              <a:gd name="connsiteY11" fmla="*/ 1366003 h 2503323"/>
              <a:gd name="connsiteX12" fmla="*/ 4883150 w 8699500"/>
              <a:gd name="connsiteY12" fmla="*/ 1359653 h 2503323"/>
              <a:gd name="connsiteX13" fmla="*/ 4108450 w 8699500"/>
              <a:gd name="connsiteY13" fmla="*/ 1302503 h 2503323"/>
              <a:gd name="connsiteX14" fmla="*/ 1536700 w 8699500"/>
              <a:gd name="connsiteY14" fmla="*/ 2439153 h 2503323"/>
              <a:gd name="connsiteX15" fmla="*/ 0 w 8699500"/>
              <a:gd name="connsiteY15" fmla="*/ 2350253 h 2503323"/>
              <a:gd name="connsiteX0" fmla="*/ 8699500 w 8699500"/>
              <a:gd name="connsiteY0" fmla="*/ 165853 h 2503323"/>
              <a:gd name="connsiteX1" fmla="*/ 8553450 w 8699500"/>
              <a:gd name="connsiteY1" fmla="*/ 216653 h 2503323"/>
              <a:gd name="connsiteX2" fmla="*/ 8375650 w 8699500"/>
              <a:gd name="connsiteY2" fmla="*/ 242053 h 2503323"/>
              <a:gd name="connsiteX3" fmla="*/ 8216900 w 8699500"/>
              <a:gd name="connsiteY3" fmla="*/ 172203 h 2503323"/>
              <a:gd name="connsiteX4" fmla="*/ 7912100 w 8699500"/>
              <a:gd name="connsiteY4" fmla="*/ 38853 h 2503323"/>
              <a:gd name="connsiteX5" fmla="*/ 7594600 w 8699500"/>
              <a:gd name="connsiteY5" fmla="*/ 753 h 2503323"/>
              <a:gd name="connsiteX6" fmla="*/ 7277100 w 8699500"/>
              <a:gd name="connsiteY6" fmla="*/ 64253 h 2503323"/>
              <a:gd name="connsiteX7" fmla="*/ 6985000 w 8699500"/>
              <a:gd name="connsiteY7" fmla="*/ 197603 h 2503323"/>
              <a:gd name="connsiteX8" fmla="*/ 6311900 w 8699500"/>
              <a:gd name="connsiteY8" fmla="*/ 686553 h 2503323"/>
              <a:gd name="connsiteX9" fmla="*/ 5740400 w 8699500"/>
              <a:gd name="connsiteY9" fmla="*/ 1162803 h 2503323"/>
              <a:gd name="connsiteX10" fmla="*/ 5524500 w 8699500"/>
              <a:gd name="connsiteY10" fmla="*/ 1296153 h 2503323"/>
              <a:gd name="connsiteX11" fmla="*/ 5207000 w 8699500"/>
              <a:gd name="connsiteY11" fmla="*/ 1366003 h 2503323"/>
              <a:gd name="connsiteX12" fmla="*/ 4883150 w 8699500"/>
              <a:gd name="connsiteY12" fmla="*/ 1359653 h 2503323"/>
              <a:gd name="connsiteX13" fmla="*/ 4108450 w 8699500"/>
              <a:gd name="connsiteY13" fmla="*/ 1302503 h 2503323"/>
              <a:gd name="connsiteX14" fmla="*/ 1536700 w 8699500"/>
              <a:gd name="connsiteY14" fmla="*/ 2439153 h 2503323"/>
              <a:gd name="connsiteX15" fmla="*/ 0 w 8699500"/>
              <a:gd name="connsiteY15" fmla="*/ 2350253 h 2503323"/>
              <a:gd name="connsiteX0" fmla="*/ 8775700 w 8775700"/>
              <a:gd name="connsiteY0" fmla="*/ 165853 h 2503323"/>
              <a:gd name="connsiteX1" fmla="*/ 8553450 w 8775700"/>
              <a:gd name="connsiteY1" fmla="*/ 216653 h 2503323"/>
              <a:gd name="connsiteX2" fmla="*/ 8375650 w 8775700"/>
              <a:gd name="connsiteY2" fmla="*/ 242053 h 2503323"/>
              <a:gd name="connsiteX3" fmla="*/ 8216900 w 8775700"/>
              <a:gd name="connsiteY3" fmla="*/ 172203 h 2503323"/>
              <a:gd name="connsiteX4" fmla="*/ 7912100 w 8775700"/>
              <a:gd name="connsiteY4" fmla="*/ 38853 h 2503323"/>
              <a:gd name="connsiteX5" fmla="*/ 7594600 w 8775700"/>
              <a:gd name="connsiteY5" fmla="*/ 753 h 2503323"/>
              <a:gd name="connsiteX6" fmla="*/ 7277100 w 8775700"/>
              <a:gd name="connsiteY6" fmla="*/ 64253 h 2503323"/>
              <a:gd name="connsiteX7" fmla="*/ 6985000 w 8775700"/>
              <a:gd name="connsiteY7" fmla="*/ 197603 h 2503323"/>
              <a:gd name="connsiteX8" fmla="*/ 6311900 w 8775700"/>
              <a:gd name="connsiteY8" fmla="*/ 686553 h 2503323"/>
              <a:gd name="connsiteX9" fmla="*/ 5740400 w 8775700"/>
              <a:gd name="connsiteY9" fmla="*/ 1162803 h 2503323"/>
              <a:gd name="connsiteX10" fmla="*/ 5524500 w 8775700"/>
              <a:gd name="connsiteY10" fmla="*/ 1296153 h 2503323"/>
              <a:gd name="connsiteX11" fmla="*/ 5207000 w 8775700"/>
              <a:gd name="connsiteY11" fmla="*/ 1366003 h 2503323"/>
              <a:gd name="connsiteX12" fmla="*/ 4883150 w 8775700"/>
              <a:gd name="connsiteY12" fmla="*/ 1359653 h 2503323"/>
              <a:gd name="connsiteX13" fmla="*/ 4108450 w 8775700"/>
              <a:gd name="connsiteY13" fmla="*/ 1302503 h 2503323"/>
              <a:gd name="connsiteX14" fmla="*/ 1536700 w 8775700"/>
              <a:gd name="connsiteY14" fmla="*/ 2439153 h 2503323"/>
              <a:gd name="connsiteX15" fmla="*/ 0 w 8775700"/>
              <a:gd name="connsiteY15" fmla="*/ 2350253 h 2503323"/>
              <a:gd name="connsiteX0" fmla="*/ 8623300 w 8623300"/>
              <a:gd name="connsiteY0" fmla="*/ 229353 h 2503323"/>
              <a:gd name="connsiteX1" fmla="*/ 8553450 w 8623300"/>
              <a:gd name="connsiteY1" fmla="*/ 216653 h 2503323"/>
              <a:gd name="connsiteX2" fmla="*/ 8375650 w 8623300"/>
              <a:gd name="connsiteY2" fmla="*/ 242053 h 2503323"/>
              <a:gd name="connsiteX3" fmla="*/ 8216900 w 8623300"/>
              <a:gd name="connsiteY3" fmla="*/ 172203 h 2503323"/>
              <a:gd name="connsiteX4" fmla="*/ 7912100 w 8623300"/>
              <a:gd name="connsiteY4" fmla="*/ 38853 h 2503323"/>
              <a:gd name="connsiteX5" fmla="*/ 7594600 w 8623300"/>
              <a:gd name="connsiteY5" fmla="*/ 753 h 2503323"/>
              <a:gd name="connsiteX6" fmla="*/ 7277100 w 8623300"/>
              <a:gd name="connsiteY6" fmla="*/ 64253 h 2503323"/>
              <a:gd name="connsiteX7" fmla="*/ 6985000 w 8623300"/>
              <a:gd name="connsiteY7" fmla="*/ 197603 h 2503323"/>
              <a:gd name="connsiteX8" fmla="*/ 6311900 w 8623300"/>
              <a:gd name="connsiteY8" fmla="*/ 686553 h 2503323"/>
              <a:gd name="connsiteX9" fmla="*/ 5740400 w 8623300"/>
              <a:gd name="connsiteY9" fmla="*/ 1162803 h 2503323"/>
              <a:gd name="connsiteX10" fmla="*/ 5524500 w 8623300"/>
              <a:gd name="connsiteY10" fmla="*/ 1296153 h 2503323"/>
              <a:gd name="connsiteX11" fmla="*/ 5207000 w 8623300"/>
              <a:gd name="connsiteY11" fmla="*/ 1366003 h 2503323"/>
              <a:gd name="connsiteX12" fmla="*/ 4883150 w 8623300"/>
              <a:gd name="connsiteY12" fmla="*/ 1359653 h 2503323"/>
              <a:gd name="connsiteX13" fmla="*/ 4108450 w 8623300"/>
              <a:gd name="connsiteY13" fmla="*/ 1302503 h 2503323"/>
              <a:gd name="connsiteX14" fmla="*/ 1536700 w 8623300"/>
              <a:gd name="connsiteY14" fmla="*/ 2439153 h 2503323"/>
              <a:gd name="connsiteX15" fmla="*/ 0 w 8623300"/>
              <a:gd name="connsiteY15" fmla="*/ 2350253 h 2503323"/>
              <a:gd name="connsiteX0" fmla="*/ 8807450 w 8807450"/>
              <a:gd name="connsiteY0" fmla="*/ 159503 h 2503323"/>
              <a:gd name="connsiteX1" fmla="*/ 8553450 w 8807450"/>
              <a:gd name="connsiteY1" fmla="*/ 216653 h 2503323"/>
              <a:gd name="connsiteX2" fmla="*/ 8375650 w 8807450"/>
              <a:gd name="connsiteY2" fmla="*/ 242053 h 2503323"/>
              <a:gd name="connsiteX3" fmla="*/ 8216900 w 8807450"/>
              <a:gd name="connsiteY3" fmla="*/ 172203 h 2503323"/>
              <a:gd name="connsiteX4" fmla="*/ 7912100 w 8807450"/>
              <a:gd name="connsiteY4" fmla="*/ 38853 h 2503323"/>
              <a:gd name="connsiteX5" fmla="*/ 7594600 w 8807450"/>
              <a:gd name="connsiteY5" fmla="*/ 753 h 2503323"/>
              <a:gd name="connsiteX6" fmla="*/ 7277100 w 8807450"/>
              <a:gd name="connsiteY6" fmla="*/ 64253 h 2503323"/>
              <a:gd name="connsiteX7" fmla="*/ 6985000 w 8807450"/>
              <a:gd name="connsiteY7" fmla="*/ 197603 h 2503323"/>
              <a:gd name="connsiteX8" fmla="*/ 6311900 w 8807450"/>
              <a:gd name="connsiteY8" fmla="*/ 686553 h 2503323"/>
              <a:gd name="connsiteX9" fmla="*/ 5740400 w 8807450"/>
              <a:gd name="connsiteY9" fmla="*/ 1162803 h 2503323"/>
              <a:gd name="connsiteX10" fmla="*/ 5524500 w 8807450"/>
              <a:gd name="connsiteY10" fmla="*/ 1296153 h 2503323"/>
              <a:gd name="connsiteX11" fmla="*/ 5207000 w 8807450"/>
              <a:gd name="connsiteY11" fmla="*/ 1366003 h 2503323"/>
              <a:gd name="connsiteX12" fmla="*/ 4883150 w 8807450"/>
              <a:gd name="connsiteY12" fmla="*/ 1359653 h 2503323"/>
              <a:gd name="connsiteX13" fmla="*/ 4108450 w 8807450"/>
              <a:gd name="connsiteY13" fmla="*/ 1302503 h 2503323"/>
              <a:gd name="connsiteX14" fmla="*/ 1536700 w 8807450"/>
              <a:gd name="connsiteY14" fmla="*/ 2439153 h 2503323"/>
              <a:gd name="connsiteX15" fmla="*/ 0 w 8807450"/>
              <a:gd name="connsiteY15" fmla="*/ 2350253 h 2503323"/>
              <a:gd name="connsiteX0" fmla="*/ 8807450 w 8807450"/>
              <a:gd name="connsiteY0" fmla="*/ 159503 h 2503323"/>
              <a:gd name="connsiteX1" fmla="*/ 8553450 w 8807450"/>
              <a:gd name="connsiteY1" fmla="*/ 216653 h 2503323"/>
              <a:gd name="connsiteX2" fmla="*/ 8375650 w 8807450"/>
              <a:gd name="connsiteY2" fmla="*/ 242053 h 2503323"/>
              <a:gd name="connsiteX3" fmla="*/ 8216900 w 8807450"/>
              <a:gd name="connsiteY3" fmla="*/ 172203 h 2503323"/>
              <a:gd name="connsiteX4" fmla="*/ 7912100 w 8807450"/>
              <a:gd name="connsiteY4" fmla="*/ 38853 h 2503323"/>
              <a:gd name="connsiteX5" fmla="*/ 7594600 w 8807450"/>
              <a:gd name="connsiteY5" fmla="*/ 753 h 2503323"/>
              <a:gd name="connsiteX6" fmla="*/ 7277100 w 8807450"/>
              <a:gd name="connsiteY6" fmla="*/ 64253 h 2503323"/>
              <a:gd name="connsiteX7" fmla="*/ 6985000 w 8807450"/>
              <a:gd name="connsiteY7" fmla="*/ 197603 h 2503323"/>
              <a:gd name="connsiteX8" fmla="*/ 6311900 w 8807450"/>
              <a:gd name="connsiteY8" fmla="*/ 686553 h 2503323"/>
              <a:gd name="connsiteX9" fmla="*/ 5740400 w 8807450"/>
              <a:gd name="connsiteY9" fmla="*/ 1162803 h 2503323"/>
              <a:gd name="connsiteX10" fmla="*/ 5524500 w 8807450"/>
              <a:gd name="connsiteY10" fmla="*/ 1296153 h 2503323"/>
              <a:gd name="connsiteX11" fmla="*/ 5207000 w 8807450"/>
              <a:gd name="connsiteY11" fmla="*/ 1366003 h 2503323"/>
              <a:gd name="connsiteX12" fmla="*/ 4883150 w 8807450"/>
              <a:gd name="connsiteY12" fmla="*/ 1359653 h 2503323"/>
              <a:gd name="connsiteX13" fmla="*/ 4108450 w 8807450"/>
              <a:gd name="connsiteY13" fmla="*/ 1302503 h 2503323"/>
              <a:gd name="connsiteX14" fmla="*/ 1536700 w 8807450"/>
              <a:gd name="connsiteY14" fmla="*/ 2439153 h 2503323"/>
              <a:gd name="connsiteX15" fmla="*/ 0 w 8807450"/>
              <a:gd name="connsiteY15" fmla="*/ 2350253 h 2503323"/>
              <a:gd name="connsiteX0" fmla="*/ 8807450 w 8807450"/>
              <a:gd name="connsiteY0" fmla="*/ 159503 h 2503323"/>
              <a:gd name="connsiteX1" fmla="*/ 8553450 w 8807450"/>
              <a:gd name="connsiteY1" fmla="*/ 216653 h 2503323"/>
              <a:gd name="connsiteX2" fmla="*/ 8375650 w 8807450"/>
              <a:gd name="connsiteY2" fmla="*/ 242053 h 2503323"/>
              <a:gd name="connsiteX3" fmla="*/ 8216900 w 8807450"/>
              <a:gd name="connsiteY3" fmla="*/ 172203 h 2503323"/>
              <a:gd name="connsiteX4" fmla="*/ 7912100 w 8807450"/>
              <a:gd name="connsiteY4" fmla="*/ 38853 h 2503323"/>
              <a:gd name="connsiteX5" fmla="*/ 7594600 w 8807450"/>
              <a:gd name="connsiteY5" fmla="*/ 753 h 2503323"/>
              <a:gd name="connsiteX6" fmla="*/ 7277100 w 8807450"/>
              <a:gd name="connsiteY6" fmla="*/ 64253 h 2503323"/>
              <a:gd name="connsiteX7" fmla="*/ 6985000 w 8807450"/>
              <a:gd name="connsiteY7" fmla="*/ 197603 h 2503323"/>
              <a:gd name="connsiteX8" fmla="*/ 6311900 w 8807450"/>
              <a:gd name="connsiteY8" fmla="*/ 686553 h 2503323"/>
              <a:gd name="connsiteX9" fmla="*/ 5740400 w 8807450"/>
              <a:gd name="connsiteY9" fmla="*/ 1162803 h 2503323"/>
              <a:gd name="connsiteX10" fmla="*/ 5524500 w 8807450"/>
              <a:gd name="connsiteY10" fmla="*/ 1296153 h 2503323"/>
              <a:gd name="connsiteX11" fmla="*/ 5207000 w 8807450"/>
              <a:gd name="connsiteY11" fmla="*/ 1366003 h 2503323"/>
              <a:gd name="connsiteX12" fmla="*/ 4883150 w 8807450"/>
              <a:gd name="connsiteY12" fmla="*/ 1359653 h 2503323"/>
              <a:gd name="connsiteX13" fmla="*/ 4108450 w 8807450"/>
              <a:gd name="connsiteY13" fmla="*/ 1302503 h 2503323"/>
              <a:gd name="connsiteX14" fmla="*/ 1536700 w 8807450"/>
              <a:gd name="connsiteY14" fmla="*/ 2439153 h 2503323"/>
              <a:gd name="connsiteX15" fmla="*/ 0 w 8807450"/>
              <a:gd name="connsiteY15" fmla="*/ 2350253 h 2503323"/>
              <a:gd name="connsiteX0" fmla="*/ 8807450 w 8807450"/>
              <a:gd name="connsiteY0" fmla="*/ 159254 h 2503074"/>
              <a:gd name="connsiteX1" fmla="*/ 8553450 w 8807450"/>
              <a:gd name="connsiteY1" fmla="*/ 216404 h 2503074"/>
              <a:gd name="connsiteX2" fmla="*/ 8375650 w 8807450"/>
              <a:gd name="connsiteY2" fmla="*/ 241804 h 2503074"/>
              <a:gd name="connsiteX3" fmla="*/ 8147050 w 8807450"/>
              <a:gd name="connsiteY3" fmla="*/ 114804 h 2503074"/>
              <a:gd name="connsiteX4" fmla="*/ 7912100 w 8807450"/>
              <a:gd name="connsiteY4" fmla="*/ 38604 h 2503074"/>
              <a:gd name="connsiteX5" fmla="*/ 7594600 w 8807450"/>
              <a:gd name="connsiteY5" fmla="*/ 504 h 2503074"/>
              <a:gd name="connsiteX6" fmla="*/ 7277100 w 8807450"/>
              <a:gd name="connsiteY6" fmla="*/ 64004 h 2503074"/>
              <a:gd name="connsiteX7" fmla="*/ 6985000 w 8807450"/>
              <a:gd name="connsiteY7" fmla="*/ 197354 h 2503074"/>
              <a:gd name="connsiteX8" fmla="*/ 6311900 w 8807450"/>
              <a:gd name="connsiteY8" fmla="*/ 686304 h 2503074"/>
              <a:gd name="connsiteX9" fmla="*/ 5740400 w 8807450"/>
              <a:gd name="connsiteY9" fmla="*/ 1162554 h 2503074"/>
              <a:gd name="connsiteX10" fmla="*/ 5524500 w 8807450"/>
              <a:gd name="connsiteY10" fmla="*/ 1295904 h 2503074"/>
              <a:gd name="connsiteX11" fmla="*/ 5207000 w 8807450"/>
              <a:gd name="connsiteY11" fmla="*/ 1365754 h 2503074"/>
              <a:gd name="connsiteX12" fmla="*/ 4883150 w 8807450"/>
              <a:gd name="connsiteY12" fmla="*/ 1359404 h 2503074"/>
              <a:gd name="connsiteX13" fmla="*/ 4108450 w 8807450"/>
              <a:gd name="connsiteY13" fmla="*/ 1302254 h 2503074"/>
              <a:gd name="connsiteX14" fmla="*/ 1536700 w 8807450"/>
              <a:gd name="connsiteY14" fmla="*/ 2438904 h 2503074"/>
              <a:gd name="connsiteX15" fmla="*/ 0 w 8807450"/>
              <a:gd name="connsiteY15" fmla="*/ 2350004 h 2503074"/>
              <a:gd name="connsiteX0" fmla="*/ 8807450 w 8807450"/>
              <a:gd name="connsiteY0" fmla="*/ 159254 h 2503074"/>
              <a:gd name="connsiteX1" fmla="*/ 8553450 w 8807450"/>
              <a:gd name="connsiteY1" fmla="*/ 216404 h 2503074"/>
              <a:gd name="connsiteX2" fmla="*/ 8356600 w 8807450"/>
              <a:gd name="connsiteY2" fmla="*/ 229104 h 2503074"/>
              <a:gd name="connsiteX3" fmla="*/ 8147050 w 8807450"/>
              <a:gd name="connsiteY3" fmla="*/ 114804 h 2503074"/>
              <a:gd name="connsiteX4" fmla="*/ 7912100 w 8807450"/>
              <a:gd name="connsiteY4" fmla="*/ 38604 h 2503074"/>
              <a:gd name="connsiteX5" fmla="*/ 7594600 w 8807450"/>
              <a:gd name="connsiteY5" fmla="*/ 504 h 2503074"/>
              <a:gd name="connsiteX6" fmla="*/ 7277100 w 8807450"/>
              <a:gd name="connsiteY6" fmla="*/ 64004 h 2503074"/>
              <a:gd name="connsiteX7" fmla="*/ 6985000 w 8807450"/>
              <a:gd name="connsiteY7" fmla="*/ 197354 h 2503074"/>
              <a:gd name="connsiteX8" fmla="*/ 6311900 w 8807450"/>
              <a:gd name="connsiteY8" fmla="*/ 686304 h 2503074"/>
              <a:gd name="connsiteX9" fmla="*/ 5740400 w 8807450"/>
              <a:gd name="connsiteY9" fmla="*/ 1162554 h 2503074"/>
              <a:gd name="connsiteX10" fmla="*/ 5524500 w 8807450"/>
              <a:gd name="connsiteY10" fmla="*/ 1295904 h 2503074"/>
              <a:gd name="connsiteX11" fmla="*/ 5207000 w 8807450"/>
              <a:gd name="connsiteY11" fmla="*/ 1365754 h 2503074"/>
              <a:gd name="connsiteX12" fmla="*/ 4883150 w 8807450"/>
              <a:gd name="connsiteY12" fmla="*/ 1359404 h 2503074"/>
              <a:gd name="connsiteX13" fmla="*/ 4108450 w 8807450"/>
              <a:gd name="connsiteY13" fmla="*/ 1302254 h 2503074"/>
              <a:gd name="connsiteX14" fmla="*/ 1536700 w 8807450"/>
              <a:gd name="connsiteY14" fmla="*/ 2438904 h 2503074"/>
              <a:gd name="connsiteX15" fmla="*/ 0 w 8807450"/>
              <a:gd name="connsiteY15" fmla="*/ 2350004 h 2503074"/>
              <a:gd name="connsiteX0" fmla="*/ 8794750 w 8794750"/>
              <a:gd name="connsiteY0" fmla="*/ 140204 h 2503074"/>
              <a:gd name="connsiteX1" fmla="*/ 8553450 w 8794750"/>
              <a:gd name="connsiteY1" fmla="*/ 216404 h 2503074"/>
              <a:gd name="connsiteX2" fmla="*/ 8356600 w 8794750"/>
              <a:gd name="connsiteY2" fmla="*/ 229104 h 2503074"/>
              <a:gd name="connsiteX3" fmla="*/ 8147050 w 8794750"/>
              <a:gd name="connsiteY3" fmla="*/ 114804 h 2503074"/>
              <a:gd name="connsiteX4" fmla="*/ 7912100 w 8794750"/>
              <a:gd name="connsiteY4" fmla="*/ 38604 h 2503074"/>
              <a:gd name="connsiteX5" fmla="*/ 7594600 w 8794750"/>
              <a:gd name="connsiteY5" fmla="*/ 504 h 2503074"/>
              <a:gd name="connsiteX6" fmla="*/ 7277100 w 8794750"/>
              <a:gd name="connsiteY6" fmla="*/ 64004 h 2503074"/>
              <a:gd name="connsiteX7" fmla="*/ 6985000 w 8794750"/>
              <a:gd name="connsiteY7" fmla="*/ 197354 h 2503074"/>
              <a:gd name="connsiteX8" fmla="*/ 6311900 w 8794750"/>
              <a:gd name="connsiteY8" fmla="*/ 686304 h 2503074"/>
              <a:gd name="connsiteX9" fmla="*/ 5740400 w 8794750"/>
              <a:gd name="connsiteY9" fmla="*/ 1162554 h 2503074"/>
              <a:gd name="connsiteX10" fmla="*/ 5524500 w 8794750"/>
              <a:gd name="connsiteY10" fmla="*/ 1295904 h 2503074"/>
              <a:gd name="connsiteX11" fmla="*/ 5207000 w 8794750"/>
              <a:gd name="connsiteY11" fmla="*/ 1365754 h 2503074"/>
              <a:gd name="connsiteX12" fmla="*/ 4883150 w 8794750"/>
              <a:gd name="connsiteY12" fmla="*/ 1359404 h 2503074"/>
              <a:gd name="connsiteX13" fmla="*/ 4108450 w 8794750"/>
              <a:gd name="connsiteY13" fmla="*/ 1302254 h 2503074"/>
              <a:gd name="connsiteX14" fmla="*/ 1536700 w 8794750"/>
              <a:gd name="connsiteY14" fmla="*/ 2438904 h 2503074"/>
              <a:gd name="connsiteX15" fmla="*/ 0 w 8794750"/>
              <a:gd name="connsiteY15" fmla="*/ 2350004 h 2503074"/>
              <a:gd name="connsiteX0" fmla="*/ 8794750 w 8794750"/>
              <a:gd name="connsiteY0" fmla="*/ 140204 h 2503074"/>
              <a:gd name="connsiteX1" fmla="*/ 8553450 w 8794750"/>
              <a:gd name="connsiteY1" fmla="*/ 216404 h 2503074"/>
              <a:gd name="connsiteX2" fmla="*/ 8356600 w 8794750"/>
              <a:gd name="connsiteY2" fmla="*/ 229104 h 2503074"/>
              <a:gd name="connsiteX3" fmla="*/ 8147050 w 8794750"/>
              <a:gd name="connsiteY3" fmla="*/ 114804 h 2503074"/>
              <a:gd name="connsiteX4" fmla="*/ 7912100 w 8794750"/>
              <a:gd name="connsiteY4" fmla="*/ 38604 h 2503074"/>
              <a:gd name="connsiteX5" fmla="*/ 7594600 w 8794750"/>
              <a:gd name="connsiteY5" fmla="*/ 504 h 2503074"/>
              <a:gd name="connsiteX6" fmla="*/ 7277100 w 8794750"/>
              <a:gd name="connsiteY6" fmla="*/ 64004 h 2503074"/>
              <a:gd name="connsiteX7" fmla="*/ 6985000 w 8794750"/>
              <a:gd name="connsiteY7" fmla="*/ 197354 h 2503074"/>
              <a:gd name="connsiteX8" fmla="*/ 6311900 w 8794750"/>
              <a:gd name="connsiteY8" fmla="*/ 686304 h 2503074"/>
              <a:gd name="connsiteX9" fmla="*/ 5822950 w 8794750"/>
              <a:gd name="connsiteY9" fmla="*/ 1149854 h 2503074"/>
              <a:gd name="connsiteX10" fmla="*/ 5524500 w 8794750"/>
              <a:gd name="connsiteY10" fmla="*/ 1295904 h 2503074"/>
              <a:gd name="connsiteX11" fmla="*/ 5207000 w 8794750"/>
              <a:gd name="connsiteY11" fmla="*/ 1365754 h 2503074"/>
              <a:gd name="connsiteX12" fmla="*/ 4883150 w 8794750"/>
              <a:gd name="connsiteY12" fmla="*/ 1359404 h 2503074"/>
              <a:gd name="connsiteX13" fmla="*/ 4108450 w 8794750"/>
              <a:gd name="connsiteY13" fmla="*/ 1302254 h 2503074"/>
              <a:gd name="connsiteX14" fmla="*/ 1536700 w 8794750"/>
              <a:gd name="connsiteY14" fmla="*/ 2438904 h 2503074"/>
              <a:gd name="connsiteX15" fmla="*/ 0 w 8794750"/>
              <a:gd name="connsiteY15" fmla="*/ 2350004 h 2503074"/>
              <a:gd name="connsiteX0" fmla="*/ 8794750 w 8794750"/>
              <a:gd name="connsiteY0" fmla="*/ 140204 h 2492186"/>
              <a:gd name="connsiteX1" fmla="*/ 8553450 w 8794750"/>
              <a:gd name="connsiteY1" fmla="*/ 216404 h 2492186"/>
              <a:gd name="connsiteX2" fmla="*/ 8356600 w 8794750"/>
              <a:gd name="connsiteY2" fmla="*/ 229104 h 2492186"/>
              <a:gd name="connsiteX3" fmla="*/ 8147050 w 8794750"/>
              <a:gd name="connsiteY3" fmla="*/ 114804 h 2492186"/>
              <a:gd name="connsiteX4" fmla="*/ 7912100 w 8794750"/>
              <a:gd name="connsiteY4" fmla="*/ 38604 h 2492186"/>
              <a:gd name="connsiteX5" fmla="*/ 7594600 w 8794750"/>
              <a:gd name="connsiteY5" fmla="*/ 504 h 2492186"/>
              <a:gd name="connsiteX6" fmla="*/ 7277100 w 8794750"/>
              <a:gd name="connsiteY6" fmla="*/ 64004 h 2492186"/>
              <a:gd name="connsiteX7" fmla="*/ 6985000 w 8794750"/>
              <a:gd name="connsiteY7" fmla="*/ 197354 h 2492186"/>
              <a:gd name="connsiteX8" fmla="*/ 6311900 w 8794750"/>
              <a:gd name="connsiteY8" fmla="*/ 686304 h 2492186"/>
              <a:gd name="connsiteX9" fmla="*/ 5822950 w 8794750"/>
              <a:gd name="connsiteY9" fmla="*/ 1149854 h 2492186"/>
              <a:gd name="connsiteX10" fmla="*/ 5524500 w 8794750"/>
              <a:gd name="connsiteY10" fmla="*/ 1295904 h 2492186"/>
              <a:gd name="connsiteX11" fmla="*/ 5207000 w 8794750"/>
              <a:gd name="connsiteY11" fmla="*/ 1365754 h 2492186"/>
              <a:gd name="connsiteX12" fmla="*/ 4883150 w 8794750"/>
              <a:gd name="connsiteY12" fmla="*/ 1359404 h 2492186"/>
              <a:gd name="connsiteX13" fmla="*/ 3790950 w 8794750"/>
              <a:gd name="connsiteY13" fmla="*/ 1454654 h 2492186"/>
              <a:gd name="connsiteX14" fmla="*/ 1536700 w 8794750"/>
              <a:gd name="connsiteY14" fmla="*/ 2438904 h 2492186"/>
              <a:gd name="connsiteX15" fmla="*/ 0 w 8794750"/>
              <a:gd name="connsiteY15" fmla="*/ 2350004 h 2492186"/>
              <a:gd name="connsiteX0" fmla="*/ 8794750 w 8794750"/>
              <a:gd name="connsiteY0" fmla="*/ 140204 h 2492186"/>
              <a:gd name="connsiteX1" fmla="*/ 8553450 w 8794750"/>
              <a:gd name="connsiteY1" fmla="*/ 216404 h 2492186"/>
              <a:gd name="connsiteX2" fmla="*/ 8356600 w 8794750"/>
              <a:gd name="connsiteY2" fmla="*/ 229104 h 2492186"/>
              <a:gd name="connsiteX3" fmla="*/ 8147050 w 8794750"/>
              <a:gd name="connsiteY3" fmla="*/ 114804 h 2492186"/>
              <a:gd name="connsiteX4" fmla="*/ 7912100 w 8794750"/>
              <a:gd name="connsiteY4" fmla="*/ 38604 h 2492186"/>
              <a:gd name="connsiteX5" fmla="*/ 7594600 w 8794750"/>
              <a:gd name="connsiteY5" fmla="*/ 504 h 2492186"/>
              <a:gd name="connsiteX6" fmla="*/ 7277100 w 8794750"/>
              <a:gd name="connsiteY6" fmla="*/ 64004 h 2492186"/>
              <a:gd name="connsiteX7" fmla="*/ 6985000 w 8794750"/>
              <a:gd name="connsiteY7" fmla="*/ 197354 h 2492186"/>
              <a:gd name="connsiteX8" fmla="*/ 6311900 w 8794750"/>
              <a:gd name="connsiteY8" fmla="*/ 686304 h 2492186"/>
              <a:gd name="connsiteX9" fmla="*/ 5822950 w 8794750"/>
              <a:gd name="connsiteY9" fmla="*/ 1149854 h 2492186"/>
              <a:gd name="connsiteX10" fmla="*/ 5524500 w 8794750"/>
              <a:gd name="connsiteY10" fmla="*/ 1295904 h 2492186"/>
              <a:gd name="connsiteX11" fmla="*/ 5207000 w 8794750"/>
              <a:gd name="connsiteY11" fmla="*/ 1365754 h 2492186"/>
              <a:gd name="connsiteX12" fmla="*/ 4648200 w 8794750"/>
              <a:gd name="connsiteY12" fmla="*/ 1302254 h 2492186"/>
              <a:gd name="connsiteX13" fmla="*/ 3790950 w 8794750"/>
              <a:gd name="connsiteY13" fmla="*/ 1454654 h 2492186"/>
              <a:gd name="connsiteX14" fmla="*/ 1536700 w 8794750"/>
              <a:gd name="connsiteY14" fmla="*/ 2438904 h 2492186"/>
              <a:gd name="connsiteX15" fmla="*/ 0 w 8794750"/>
              <a:gd name="connsiteY15" fmla="*/ 2350004 h 2492186"/>
              <a:gd name="connsiteX0" fmla="*/ 8794750 w 8794750"/>
              <a:gd name="connsiteY0" fmla="*/ 140204 h 2492186"/>
              <a:gd name="connsiteX1" fmla="*/ 8553450 w 8794750"/>
              <a:gd name="connsiteY1" fmla="*/ 216404 h 2492186"/>
              <a:gd name="connsiteX2" fmla="*/ 8356600 w 8794750"/>
              <a:gd name="connsiteY2" fmla="*/ 229104 h 2492186"/>
              <a:gd name="connsiteX3" fmla="*/ 8147050 w 8794750"/>
              <a:gd name="connsiteY3" fmla="*/ 114804 h 2492186"/>
              <a:gd name="connsiteX4" fmla="*/ 7912100 w 8794750"/>
              <a:gd name="connsiteY4" fmla="*/ 38604 h 2492186"/>
              <a:gd name="connsiteX5" fmla="*/ 7594600 w 8794750"/>
              <a:gd name="connsiteY5" fmla="*/ 504 h 2492186"/>
              <a:gd name="connsiteX6" fmla="*/ 7277100 w 8794750"/>
              <a:gd name="connsiteY6" fmla="*/ 64004 h 2492186"/>
              <a:gd name="connsiteX7" fmla="*/ 6985000 w 8794750"/>
              <a:gd name="connsiteY7" fmla="*/ 197354 h 2492186"/>
              <a:gd name="connsiteX8" fmla="*/ 6311900 w 8794750"/>
              <a:gd name="connsiteY8" fmla="*/ 686304 h 2492186"/>
              <a:gd name="connsiteX9" fmla="*/ 5822950 w 8794750"/>
              <a:gd name="connsiteY9" fmla="*/ 1149854 h 2492186"/>
              <a:gd name="connsiteX10" fmla="*/ 5524500 w 8794750"/>
              <a:gd name="connsiteY10" fmla="*/ 1295904 h 2492186"/>
              <a:gd name="connsiteX11" fmla="*/ 5118100 w 8794750"/>
              <a:gd name="connsiteY11" fmla="*/ 1378454 h 2492186"/>
              <a:gd name="connsiteX12" fmla="*/ 4648200 w 8794750"/>
              <a:gd name="connsiteY12" fmla="*/ 1302254 h 2492186"/>
              <a:gd name="connsiteX13" fmla="*/ 3790950 w 8794750"/>
              <a:gd name="connsiteY13" fmla="*/ 1454654 h 2492186"/>
              <a:gd name="connsiteX14" fmla="*/ 1536700 w 8794750"/>
              <a:gd name="connsiteY14" fmla="*/ 2438904 h 2492186"/>
              <a:gd name="connsiteX15" fmla="*/ 0 w 8794750"/>
              <a:gd name="connsiteY15" fmla="*/ 2350004 h 2492186"/>
              <a:gd name="connsiteX0" fmla="*/ 8794750 w 8794750"/>
              <a:gd name="connsiteY0" fmla="*/ 140204 h 2492186"/>
              <a:gd name="connsiteX1" fmla="*/ 8553450 w 8794750"/>
              <a:gd name="connsiteY1" fmla="*/ 216404 h 2492186"/>
              <a:gd name="connsiteX2" fmla="*/ 8356600 w 8794750"/>
              <a:gd name="connsiteY2" fmla="*/ 229104 h 2492186"/>
              <a:gd name="connsiteX3" fmla="*/ 8147050 w 8794750"/>
              <a:gd name="connsiteY3" fmla="*/ 114804 h 2492186"/>
              <a:gd name="connsiteX4" fmla="*/ 7912100 w 8794750"/>
              <a:gd name="connsiteY4" fmla="*/ 38604 h 2492186"/>
              <a:gd name="connsiteX5" fmla="*/ 7594600 w 8794750"/>
              <a:gd name="connsiteY5" fmla="*/ 504 h 2492186"/>
              <a:gd name="connsiteX6" fmla="*/ 7277100 w 8794750"/>
              <a:gd name="connsiteY6" fmla="*/ 64004 h 2492186"/>
              <a:gd name="connsiteX7" fmla="*/ 6985000 w 8794750"/>
              <a:gd name="connsiteY7" fmla="*/ 197354 h 2492186"/>
              <a:gd name="connsiteX8" fmla="*/ 6311900 w 8794750"/>
              <a:gd name="connsiteY8" fmla="*/ 686304 h 2492186"/>
              <a:gd name="connsiteX9" fmla="*/ 5822950 w 8794750"/>
              <a:gd name="connsiteY9" fmla="*/ 1149854 h 2492186"/>
              <a:gd name="connsiteX10" fmla="*/ 5524500 w 8794750"/>
              <a:gd name="connsiteY10" fmla="*/ 1295904 h 2492186"/>
              <a:gd name="connsiteX11" fmla="*/ 5118100 w 8794750"/>
              <a:gd name="connsiteY11" fmla="*/ 1378454 h 2492186"/>
              <a:gd name="connsiteX12" fmla="*/ 4495800 w 8794750"/>
              <a:gd name="connsiteY12" fmla="*/ 1321304 h 2492186"/>
              <a:gd name="connsiteX13" fmla="*/ 3790950 w 8794750"/>
              <a:gd name="connsiteY13" fmla="*/ 1454654 h 2492186"/>
              <a:gd name="connsiteX14" fmla="*/ 1536700 w 8794750"/>
              <a:gd name="connsiteY14" fmla="*/ 2438904 h 2492186"/>
              <a:gd name="connsiteX15" fmla="*/ 0 w 8794750"/>
              <a:gd name="connsiteY15" fmla="*/ 2350004 h 2492186"/>
              <a:gd name="connsiteX0" fmla="*/ 8794750 w 8794750"/>
              <a:gd name="connsiteY0" fmla="*/ 140204 h 2492186"/>
              <a:gd name="connsiteX1" fmla="*/ 8553450 w 8794750"/>
              <a:gd name="connsiteY1" fmla="*/ 216404 h 2492186"/>
              <a:gd name="connsiteX2" fmla="*/ 8356600 w 8794750"/>
              <a:gd name="connsiteY2" fmla="*/ 229104 h 2492186"/>
              <a:gd name="connsiteX3" fmla="*/ 8147050 w 8794750"/>
              <a:gd name="connsiteY3" fmla="*/ 114804 h 2492186"/>
              <a:gd name="connsiteX4" fmla="*/ 7912100 w 8794750"/>
              <a:gd name="connsiteY4" fmla="*/ 38604 h 2492186"/>
              <a:gd name="connsiteX5" fmla="*/ 7594600 w 8794750"/>
              <a:gd name="connsiteY5" fmla="*/ 504 h 2492186"/>
              <a:gd name="connsiteX6" fmla="*/ 7277100 w 8794750"/>
              <a:gd name="connsiteY6" fmla="*/ 64004 h 2492186"/>
              <a:gd name="connsiteX7" fmla="*/ 6985000 w 8794750"/>
              <a:gd name="connsiteY7" fmla="*/ 197354 h 2492186"/>
              <a:gd name="connsiteX8" fmla="*/ 6311900 w 8794750"/>
              <a:gd name="connsiteY8" fmla="*/ 686304 h 2492186"/>
              <a:gd name="connsiteX9" fmla="*/ 5822950 w 8794750"/>
              <a:gd name="connsiteY9" fmla="*/ 1149854 h 2492186"/>
              <a:gd name="connsiteX10" fmla="*/ 5524500 w 8794750"/>
              <a:gd name="connsiteY10" fmla="*/ 1295904 h 2492186"/>
              <a:gd name="connsiteX11" fmla="*/ 5118100 w 8794750"/>
              <a:gd name="connsiteY11" fmla="*/ 1378454 h 2492186"/>
              <a:gd name="connsiteX12" fmla="*/ 4495800 w 8794750"/>
              <a:gd name="connsiteY12" fmla="*/ 1321304 h 2492186"/>
              <a:gd name="connsiteX13" fmla="*/ 3790950 w 8794750"/>
              <a:gd name="connsiteY13" fmla="*/ 1454654 h 2492186"/>
              <a:gd name="connsiteX14" fmla="*/ 1536700 w 8794750"/>
              <a:gd name="connsiteY14" fmla="*/ 2438904 h 2492186"/>
              <a:gd name="connsiteX15" fmla="*/ 0 w 8794750"/>
              <a:gd name="connsiteY15" fmla="*/ 2350004 h 2492186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49580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2311400 w 8794750"/>
              <a:gd name="connsiteY14" fmla="*/ 2121403 h 2495804"/>
              <a:gd name="connsiteX15" fmla="*/ 1536700 w 8794750"/>
              <a:gd name="connsiteY15" fmla="*/ 2438904 h 2495804"/>
              <a:gd name="connsiteX16" fmla="*/ 0 w 8794750"/>
              <a:gd name="connsiteY16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2311400 w 8794750"/>
              <a:gd name="connsiteY14" fmla="*/ 2121403 h 2495804"/>
              <a:gd name="connsiteX15" fmla="*/ 1536700 w 8794750"/>
              <a:gd name="connsiteY15" fmla="*/ 2438904 h 2495804"/>
              <a:gd name="connsiteX16" fmla="*/ 0 w 8794750"/>
              <a:gd name="connsiteY16" fmla="*/ 2350004 h 2495804"/>
              <a:gd name="connsiteX0" fmla="*/ 8794750 w 8794750"/>
              <a:gd name="connsiteY0" fmla="*/ 140204 h 2446560"/>
              <a:gd name="connsiteX1" fmla="*/ 8553450 w 8794750"/>
              <a:gd name="connsiteY1" fmla="*/ 216404 h 2446560"/>
              <a:gd name="connsiteX2" fmla="*/ 8356600 w 8794750"/>
              <a:gd name="connsiteY2" fmla="*/ 229104 h 2446560"/>
              <a:gd name="connsiteX3" fmla="*/ 8147050 w 8794750"/>
              <a:gd name="connsiteY3" fmla="*/ 114804 h 2446560"/>
              <a:gd name="connsiteX4" fmla="*/ 7912100 w 8794750"/>
              <a:gd name="connsiteY4" fmla="*/ 38604 h 2446560"/>
              <a:gd name="connsiteX5" fmla="*/ 7594600 w 8794750"/>
              <a:gd name="connsiteY5" fmla="*/ 504 h 2446560"/>
              <a:gd name="connsiteX6" fmla="*/ 7277100 w 8794750"/>
              <a:gd name="connsiteY6" fmla="*/ 64004 h 2446560"/>
              <a:gd name="connsiteX7" fmla="*/ 6985000 w 8794750"/>
              <a:gd name="connsiteY7" fmla="*/ 197354 h 2446560"/>
              <a:gd name="connsiteX8" fmla="*/ 6311900 w 8794750"/>
              <a:gd name="connsiteY8" fmla="*/ 686304 h 2446560"/>
              <a:gd name="connsiteX9" fmla="*/ 5822950 w 8794750"/>
              <a:gd name="connsiteY9" fmla="*/ 1149854 h 2446560"/>
              <a:gd name="connsiteX10" fmla="*/ 5524500 w 8794750"/>
              <a:gd name="connsiteY10" fmla="*/ 1295904 h 2446560"/>
              <a:gd name="connsiteX11" fmla="*/ 5118100 w 8794750"/>
              <a:gd name="connsiteY11" fmla="*/ 1378454 h 2446560"/>
              <a:gd name="connsiteX12" fmla="*/ 4540250 w 8794750"/>
              <a:gd name="connsiteY12" fmla="*/ 1321304 h 2446560"/>
              <a:gd name="connsiteX13" fmla="*/ 3873500 w 8794750"/>
              <a:gd name="connsiteY13" fmla="*/ 1403854 h 2446560"/>
              <a:gd name="connsiteX14" fmla="*/ 2413000 w 8794750"/>
              <a:gd name="connsiteY14" fmla="*/ 2140453 h 2446560"/>
              <a:gd name="connsiteX15" fmla="*/ 1536700 w 8794750"/>
              <a:gd name="connsiteY15" fmla="*/ 2438904 h 2446560"/>
              <a:gd name="connsiteX16" fmla="*/ 0 w 8794750"/>
              <a:gd name="connsiteY16" fmla="*/ 2350004 h 2446560"/>
              <a:gd name="connsiteX0" fmla="*/ 8848020 w 8848020"/>
              <a:gd name="connsiteY0" fmla="*/ 140204 h 2447988"/>
              <a:gd name="connsiteX1" fmla="*/ 8606720 w 8848020"/>
              <a:gd name="connsiteY1" fmla="*/ 216404 h 2447988"/>
              <a:gd name="connsiteX2" fmla="*/ 8409870 w 8848020"/>
              <a:gd name="connsiteY2" fmla="*/ 229104 h 2447988"/>
              <a:gd name="connsiteX3" fmla="*/ 8200320 w 8848020"/>
              <a:gd name="connsiteY3" fmla="*/ 114804 h 2447988"/>
              <a:gd name="connsiteX4" fmla="*/ 7965370 w 8848020"/>
              <a:gd name="connsiteY4" fmla="*/ 38604 h 2447988"/>
              <a:gd name="connsiteX5" fmla="*/ 7647870 w 8848020"/>
              <a:gd name="connsiteY5" fmla="*/ 504 h 2447988"/>
              <a:gd name="connsiteX6" fmla="*/ 7330370 w 8848020"/>
              <a:gd name="connsiteY6" fmla="*/ 64004 h 2447988"/>
              <a:gd name="connsiteX7" fmla="*/ 7038270 w 8848020"/>
              <a:gd name="connsiteY7" fmla="*/ 197354 h 2447988"/>
              <a:gd name="connsiteX8" fmla="*/ 6365170 w 8848020"/>
              <a:gd name="connsiteY8" fmla="*/ 686304 h 2447988"/>
              <a:gd name="connsiteX9" fmla="*/ 5876220 w 8848020"/>
              <a:gd name="connsiteY9" fmla="*/ 1149854 h 2447988"/>
              <a:gd name="connsiteX10" fmla="*/ 5577770 w 8848020"/>
              <a:gd name="connsiteY10" fmla="*/ 1295904 h 2447988"/>
              <a:gd name="connsiteX11" fmla="*/ 5171370 w 8848020"/>
              <a:gd name="connsiteY11" fmla="*/ 1378454 h 2447988"/>
              <a:gd name="connsiteX12" fmla="*/ 4593520 w 8848020"/>
              <a:gd name="connsiteY12" fmla="*/ 1321304 h 2447988"/>
              <a:gd name="connsiteX13" fmla="*/ 3926770 w 8848020"/>
              <a:gd name="connsiteY13" fmla="*/ 1403854 h 2447988"/>
              <a:gd name="connsiteX14" fmla="*/ 2466270 w 8848020"/>
              <a:gd name="connsiteY14" fmla="*/ 2140453 h 2447988"/>
              <a:gd name="connsiteX15" fmla="*/ 1589970 w 8848020"/>
              <a:gd name="connsiteY15" fmla="*/ 2438904 h 2447988"/>
              <a:gd name="connsiteX16" fmla="*/ 135820 w 8848020"/>
              <a:gd name="connsiteY16" fmla="*/ 2369053 h 2447988"/>
              <a:gd name="connsiteX17" fmla="*/ 53270 w 8848020"/>
              <a:gd name="connsiteY17" fmla="*/ 2350004 h 2447988"/>
              <a:gd name="connsiteX0" fmla="*/ 8844060 w 8844060"/>
              <a:gd name="connsiteY0" fmla="*/ 140204 h 2438904"/>
              <a:gd name="connsiteX1" fmla="*/ 8602760 w 8844060"/>
              <a:gd name="connsiteY1" fmla="*/ 216404 h 2438904"/>
              <a:gd name="connsiteX2" fmla="*/ 8405910 w 8844060"/>
              <a:gd name="connsiteY2" fmla="*/ 229104 h 2438904"/>
              <a:gd name="connsiteX3" fmla="*/ 8196360 w 8844060"/>
              <a:gd name="connsiteY3" fmla="*/ 114804 h 2438904"/>
              <a:gd name="connsiteX4" fmla="*/ 7961410 w 8844060"/>
              <a:gd name="connsiteY4" fmla="*/ 38604 h 2438904"/>
              <a:gd name="connsiteX5" fmla="*/ 7643910 w 8844060"/>
              <a:gd name="connsiteY5" fmla="*/ 504 h 2438904"/>
              <a:gd name="connsiteX6" fmla="*/ 7326410 w 8844060"/>
              <a:gd name="connsiteY6" fmla="*/ 64004 h 2438904"/>
              <a:gd name="connsiteX7" fmla="*/ 7034310 w 8844060"/>
              <a:gd name="connsiteY7" fmla="*/ 197354 h 2438904"/>
              <a:gd name="connsiteX8" fmla="*/ 6361210 w 8844060"/>
              <a:gd name="connsiteY8" fmla="*/ 686304 h 2438904"/>
              <a:gd name="connsiteX9" fmla="*/ 5872260 w 8844060"/>
              <a:gd name="connsiteY9" fmla="*/ 1149854 h 2438904"/>
              <a:gd name="connsiteX10" fmla="*/ 5573810 w 8844060"/>
              <a:gd name="connsiteY10" fmla="*/ 1295904 h 2438904"/>
              <a:gd name="connsiteX11" fmla="*/ 5167410 w 8844060"/>
              <a:gd name="connsiteY11" fmla="*/ 1378454 h 2438904"/>
              <a:gd name="connsiteX12" fmla="*/ 4589560 w 8844060"/>
              <a:gd name="connsiteY12" fmla="*/ 1321304 h 2438904"/>
              <a:gd name="connsiteX13" fmla="*/ 3922810 w 8844060"/>
              <a:gd name="connsiteY13" fmla="*/ 1403854 h 2438904"/>
              <a:gd name="connsiteX14" fmla="*/ 2462310 w 8844060"/>
              <a:gd name="connsiteY14" fmla="*/ 2140453 h 2438904"/>
              <a:gd name="connsiteX15" fmla="*/ 1586010 w 8844060"/>
              <a:gd name="connsiteY15" fmla="*/ 2438904 h 2438904"/>
              <a:gd name="connsiteX16" fmla="*/ 138210 w 8844060"/>
              <a:gd name="connsiteY16" fmla="*/ 2330953 h 2438904"/>
              <a:gd name="connsiteX17" fmla="*/ 49310 w 8844060"/>
              <a:gd name="connsiteY17" fmla="*/ 2350004 h 2438904"/>
              <a:gd name="connsiteX0" fmla="*/ 8852060 w 8852060"/>
              <a:gd name="connsiteY0" fmla="*/ 140204 h 2441993"/>
              <a:gd name="connsiteX1" fmla="*/ 8610760 w 8852060"/>
              <a:gd name="connsiteY1" fmla="*/ 216404 h 2441993"/>
              <a:gd name="connsiteX2" fmla="*/ 8413910 w 8852060"/>
              <a:gd name="connsiteY2" fmla="*/ 229104 h 2441993"/>
              <a:gd name="connsiteX3" fmla="*/ 8204360 w 8852060"/>
              <a:gd name="connsiteY3" fmla="*/ 114804 h 2441993"/>
              <a:gd name="connsiteX4" fmla="*/ 7969410 w 8852060"/>
              <a:gd name="connsiteY4" fmla="*/ 38604 h 2441993"/>
              <a:gd name="connsiteX5" fmla="*/ 7651910 w 8852060"/>
              <a:gd name="connsiteY5" fmla="*/ 504 h 2441993"/>
              <a:gd name="connsiteX6" fmla="*/ 7334410 w 8852060"/>
              <a:gd name="connsiteY6" fmla="*/ 64004 h 2441993"/>
              <a:gd name="connsiteX7" fmla="*/ 7042310 w 8852060"/>
              <a:gd name="connsiteY7" fmla="*/ 197354 h 2441993"/>
              <a:gd name="connsiteX8" fmla="*/ 6369210 w 8852060"/>
              <a:gd name="connsiteY8" fmla="*/ 686304 h 2441993"/>
              <a:gd name="connsiteX9" fmla="*/ 5880260 w 8852060"/>
              <a:gd name="connsiteY9" fmla="*/ 1149854 h 2441993"/>
              <a:gd name="connsiteX10" fmla="*/ 5581810 w 8852060"/>
              <a:gd name="connsiteY10" fmla="*/ 1295904 h 2441993"/>
              <a:gd name="connsiteX11" fmla="*/ 5175410 w 8852060"/>
              <a:gd name="connsiteY11" fmla="*/ 1378454 h 2441993"/>
              <a:gd name="connsiteX12" fmla="*/ 4597560 w 8852060"/>
              <a:gd name="connsiteY12" fmla="*/ 1321304 h 2441993"/>
              <a:gd name="connsiteX13" fmla="*/ 3930810 w 8852060"/>
              <a:gd name="connsiteY13" fmla="*/ 1403854 h 2441993"/>
              <a:gd name="connsiteX14" fmla="*/ 2470310 w 8852060"/>
              <a:gd name="connsiteY14" fmla="*/ 2140453 h 2441993"/>
              <a:gd name="connsiteX15" fmla="*/ 1594010 w 8852060"/>
              <a:gd name="connsiteY15" fmla="*/ 2438904 h 2441993"/>
              <a:gd name="connsiteX16" fmla="*/ 133510 w 8852060"/>
              <a:gd name="connsiteY16" fmla="*/ 2286503 h 2441993"/>
              <a:gd name="connsiteX17" fmla="*/ 57310 w 8852060"/>
              <a:gd name="connsiteY17" fmla="*/ 2350004 h 2441993"/>
              <a:gd name="connsiteX0" fmla="*/ 8794750 w 8794750"/>
              <a:gd name="connsiteY0" fmla="*/ 140204 h 2442374"/>
              <a:gd name="connsiteX1" fmla="*/ 8553450 w 8794750"/>
              <a:gd name="connsiteY1" fmla="*/ 216404 h 2442374"/>
              <a:gd name="connsiteX2" fmla="*/ 8356600 w 8794750"/>
              <a:gd name="connsiteY2" fmla="*/ 229104 h 2442374"/>
              <a:gd name="connsiteX3" fmla="*/ 8147050 w 8794750"/>
              <a:gd name="connsiteY3" fmla="*/ 114804 h 2442374"/>
              <a:gd name="connsiteX4" fmla="*/ 7912100 w 8794750"/>
              <a:gd name="connsiteY4" fmla="*/ 38604 h 2442374"/>
              <a:gd name="connsiteX5" fmla="*/ 7594600 w 8794750"/>
              <a:gd name="connsiteY5" fmla="*/ 504 h 2442374"/>
              <a:gd name="connsiteX6" fmla="*/ 7277100 w 8794750"/>
              <a:gd name="connsiteY6" fmla="*/ 64004 h 2442374"/>
              <a:gd name="connsiteX7" fmla="*/ 6985000 w 8794750"/>
              <a:gd name="connsiteY7" fmla="*/ 197354 h 2442374"/>
              <a:gd name="connsiteX8" fmla="*/ 6311900 w 8794750"/>
              <a:gd name="connsiteY8" fmla="*/ 686304 h 2442374"/>
              <a:gd name="connsiteX9" fmla="*/ 5822950 w 8794750"/>
              <a:gd name="connsiteY9" fmla="*/ 1149854 h 2442374"/>
              <a:gd name="connsiteX10" fmla="*/ 5524500 w 8794750"/>
              <a:gd name="connsiteY10" fmla="*/ 1295904 h 2442374"/>
              <a:gd name="connsiteX11" fmla="*/ 5118100 w 8794750"/>
              <a:gd name="connsiteY11" fmla="*/ 1378454 h 2442374"/>
              <a:gd name="connsiteX12" fmla="*/ 4540250 w 8794750"/>
              <a:gd name="connsiteY12" fmla="*/ 1321304 h 2442374"/>
              <a:gd name="connsiteX13" fmla="*/ 3873500 w 8794750"/>
              <a:gd name="connsiteY13" fmla="*/ 1403854 h 2442374"/>
              <a:gd name="connsiteX14" fmla="*/ 2413000 w 8794750"/>
              <a:gd name="connsiteY14" fmla="*/ 2140453 h 2442374"/>
              <a:gd name="connsiteX15" fmla="*/ 1536700 w 8794750"/>
              <a:gd name="connsiteY15" fmla="*/ 2438904 h 2442374"/>
              <a:gd name="connsiteX16" fmla="*/ 273050 w 8794750"/>
              <a:gd name="connsiteY16" fmla="*/ 2292853 h 2442374"/>
              <a:gd name="connsiteX17" fmla="*/ 0 w 8794750"/>
              <a:gd name="connsiteY17" fmla="*/ 2350004 h 2442374"/>
              <a:gd name="connsiteX0" fmla="*/ 8794750 w 8794750"/>
              <a:gd name="connsiteY0" fmla="*/ 140204 h 2442374"/>
              <a:gd name="connsiteX1" fmla="*/ 8553450 w 8794750"/>
              <a:gd name="connsiteY1" fmla="*/ 216404 h 2442374"/>
              <a:gd name="connsiteX2" fmla="*/ 8356600 w 8794750"/>
              <a:gd name="connsiteY2" fmla="*/ 229104 h 2442374"/>
              <a:gd name="connsiteX3" fmla="*/ 8147050 w 8794750"/>
              <a:gd name="connsiteY3" fmla="*/ 114804 h 2442374"/>
              <a:gd name="connsiteX4" fmla="*/ 7912100 w 8794750"/>
              <a:gd name="connsiteY4" fmla="*/ 38604 h 2442374"/>
              <a:gd name="connsiteX5" fmla="*/ 7594600 w 8794750"/>
              <a:gd name="connsiteY5" fmla="*/ 504 h 2442374"/>
              <a:gd name="connsiteX6" fmla="*/ 7277100 w 8794750"/>
              <a:gd name="connsiteY6" fmla="*/ 64004 h 2442374"/>
              <a:gd name="connsiteX7" fmla="*/ 6985000 w 8794750"/>
              <a:gd name="connsiteY7" fmla="*/ 197354 h 2442374"/>
              <a:gd name="connsiteX8" fmla="*/ 6311900 w 8794750"/>
              <a:gd name="connsiteY8" fmla="*/ 686304 h 2442374"/>
              <a:gd name="connsiteX9" fmla="*/ 5822950 w 8794750"/>
              <a:gd name="connsiteY9" fmla="*/ 1149854 h 2442374"/>
              <a:gd name="connsiteX10" fmla="*/ 5524500 w 8794750"/>
              <a:gd name="connsiteY10" fmla="*/ 1295904 h 2442374"/>
              <a:gd name="connsiteX11" fmla="*/ 5118100 w 8794750"/>
              <a:gd name="connsiteY11" fmla="*/ 1378454 h 2442374"/>
              <a:gd name="connsiteX12" fmla="*/ 4540250 w 8794750"/>
              <a:gd name="connsiteY12" fmla="*/ 1321304 h 2442374"/>
              <a:gd name="connsiteX13" fmla="*/ 3873500 w 8794750"/>
              <a:gd name="connsiteY13" fmla="*/ 1403854 h 2442374"/>
              <a:gd name="connsiteX14" fmla="*/ 2413000 w 8794750"/>
              <a:gd name="connsiteY14" fmla="*/ 2140453 h 2442374"/>
              <a:gd name="connsiteX15" fmla="*/ 1536700 w 8794750"/>
              <a:gd name="connsiteY15" fmla="*/ 2438904 h 2442374"/>
              <a:gd name="connsiteX16" fmla="*/ 196850 w 8794750"/>
              <a:gd name="connsiteY16" fmla="*/ 2292853 h 2442374"/>
              <a:gd name="connsiteX17" fmla="*/ 0 w 8794750"/>
              <a:gd name="connsiteY17" fmla="*/ 2350004 h 2442374"/>
              <a:gd name="connsiteX0" fmla="*/ 8780964 w 8780964"/>
              <a:gd name="connsiteY0" fmla="*/ 140204 h 2442374"/>
              <a:gd name="connsiteX1" fmla="*/ 8539664 w 8780964"/>
              <a:gd name="connsiteY1" fmla="*/ 216404 h 2442374"/>
              <a:gd name="connsiteX2" fmla="*/ 8342814 w 8780964"/>
              <a:gd name="connsiteY2" fmla="*/ 229104 h 2442374"/>
              <a:gd name="connsiteX3" fmla="*/ 8133264 w 8780964"/>
              <a:gd name="connsiteY3" fmla="*/ 114804 h 2442374"/>
              <a:gd name="connsiteX4" fmla="*/ 7898314 w 8780964"/>
              <a:gd name="connsiteY4" fmla="*/ 38604 h 2442374"/>
              <a:gd name="connsiteX5" fmla="*/ 7580814 w 8780964"/>
              <a:gd name="connsiteY5" fmla="*/ 504 h 2442374"/>
              <a:gd name="connsiteX6" fmla="*/ 7263314 w 8780964"/>
              <a:gd name="connsiteY6" fmla="*/ 64004 h 2442374"/>
              <a:gd name="connsiteX7" fmla="*/ 6971214 w 8780964"/>
              <a:gd name="connsiteY7" fmla="*/ 197354 h 2442374"/>
              <a:gd name="connsiteX8" fmla="*/ 6298114 w 8780964"/>
              <a:gd name="connsiteY8" fmla="*/ 686304 h 2442374"/>
              <a:gd name="connsiteX9" fmla="*/ 5809164 w 8780964"/>
              <a:gd name="connsiteY9" fmla="*/ 1149854 h 2442374"/>
              <a:gd name="connsiteX10" fmla="*/ 5510714 w 8780964"/>
              <a:gd name="connsiteY10" fmla="*/ 1295904 h 2442374"/>
              <a:gd name="connsiteX11" fmla="*/ 5104314 w 8780964"/>
              <a:gd name="connsiteY11" fmla="*/ 1378454 h 2442374"/>
              <a:gd name="connsiteX12" fmla="*/ 4526464 w 8780964"/>
              <a:gd name="connsiteY12" fmla="*/ 1321304 h 2442374"/>
              <a:gd name="connsiteX13" fmla="*/ 3859714 w 8780964"/>
              <a:gd name="connsiteY13" fmla="*/ 1403854 h 2442374"/>
              <a:gd name="connsiteX14" fmla="*/ 2399214 w 8780964"/>
              <a:gd name="connsiteY14" fmla="*/ 2140453 h 2442374"/>
              <a:gd name="connsiteX15" fmla="*/ 1522914 w 8780964"/>
              <a:gd name="connsiteY15" fmla="*/ 2438904 h 2442374"/>
              <a:gd name="connsiteX16" fmla="*/ 183064 w 8780964"/>
              <a:gd name="connsiteY16" fmla="*/ 2292853 h 2442374"/>
              <a:gd name="connsiteX17" fmla="*/ 5264 w 8780964"/>
              <a:gd name="connsiteY17" fmla="*/ 2343654 h 2442374"/>
              <a:gd name="connsiteX0" fmla="*/ 8797131 w 8797131"/>
              <a:gd name="connsiteY0" fmla="*/ 140204 h 2442374"/>
              <a:gd name="connsiteX1" fmla="*/ 8555831 w 8797131"/>
              <a:gd name="connsiteY1" fmla="*/ 216404 h 2442374"/>
              <a:gd name="connsiteX2" fmla="*/ 8358981 w 8797131"/>
              <a:gd name="connsiteY2" fmla="*/ 229104 h 2442374"/>
              <a:gd name="connsiteX3" fmla="*/ 8149431 w 8797131"/>
              <a:gd name="connsiteY3" fmla="*/ 114804 h 2442374"/>
              <a:gd name="connsiteX4" fmla="*/ 7914481 w 8797131"/>
              <a:gd name="connsiteY4" fmla="*/ 38604 h 2442374"/>
              <a:gd name="connsiteX5" fmla="*/ 7596981 w 8797131"/>
              <a:gd name="connsiteY5" fmla="*/ 504 h 2442374"/>
              <a:gd name="connsiteX6" fmla="*/ 7279481 w 8797131"/>
              <a:gd name="connsiteY6" fmla="*/ 64004 h 2442374"/>
              <a:gd name="connsiteX7" fmla="*/ 6987381 w 8797131"/>
              <a:gd name="connsiteY7" fmla="*/ 197354 h 2442374"/>
              <a:gd name="connsiteX8" fmla="*/ 6314281 w 8797131"/>
              <a:gd name="connsiteY8" fmla="*/ 686304 h 2442374"/>
              <a:gd name="connsiteX9" fmla="*/ 5825331 w 8797131"/>
              <a:gd name="connsiteY9" fmla="*/ 1149854 h 2442374"/>
              <a:gd name="connsiteX10" fmla="*/ 5526881 w 8797131"/>
              <a:gd name="connsiteY10" fmla="*/ 1295904 h 2442374"/>
              <a:gd name="connsiteX11" fmla="*/ 5120481 w 8797131"/>
              <a:gd name="connsiteY11" fmla="*/ 1378454 h 2442374"/>
              <a:gd name="connsiteX12" fmla="*/ 4542631 w 8797131"/>
              <a:gd name="connsiteY12" fmla="*/ 1321304 h 2442374"/>
              <a:gd name="connsiteX13" fmla="*/ 3875881 w 8797131"/>
              <a:gd name="connsiteY13" fmla="*/ 1403854 h 2442374"/>
              <a:gd name="connsiteX14" fmla="*/ 2415381 w 8797131"/>
              <a:gd name="connsiteY14" fmla="*/ 2140453 h 2442374"/>
              <a:gd name="connsiteX15" fmla="*/ 1539081 w 8797131"/>
              <a:gd name="connsiteY15" fmla="*/ 2438904 h 2442374"/>
              <a:gd name="connsiteX16" fmla="*/ 199231 w 8797131"/>
              <a:gd name="connsiteY16" fmla="*/ 2292853 h 2442374"/>
              <a:gd name="connsiteX17" fmla="*/ 0 w 8797131"/>
              <a:gd name="connsiteY17" fmla="*/ 2346035 h 2442374"/>
              <a:gd name="connsiteX0" fmla="*/ 8797131 w 8797131"/>
              <a:gd name="connsiteY0" fmla="*/ 140204 h 2442374"/>
              <a:gd name="connsiteX1" fmla="*/ 8555831 w 8797131"/>
              <a:gd name="connsiteY1" fmla="*/ 216404 h 2442374"/>
              <a:gd name="connsiteX2" fmla="*/ 8358981 w 8797131"/>
              <a:gd name="connsiteY2" fmla="*/ 229104 h 2442374"/>
              <a:gd name="connsiteX3" fmla="*/ 8149431 w 8797131"/>
              <a:gd name="connsiteY3" fmla="*/ 114804 h 2442374"/>
              <a:gd name="connsiteX4" fmla="*/ 7914481 w 8797131"/>
              <a:gd name="connsiteY4" fmla="*/ 38604 h 2442374"/>
              <a:gd name="connsiteX5" fmla="*/ 7596981 w 8797131"/>
              <a:gd name="connsiteY5" fmla="*/ 504 h 2442374"/>
              <a:gd name="connsiteX6" fmla="*/ 7279481 w 8797131"/>
              <a:gd name="connsiteY6" fmla="*/ 64004 h 2442374"/>
              <a:gd name="connsiteX7" fmla="*/ 6987381 w 8797131"/>
              <a:gd name="connsiteY7" fmla="*/ 197354 h 2442374"/>
              <a:gd name="connsiteX8" fmla="*/ 6314281 w 8797131"/>
              <a:gd name="connsiteY8" fmla="*/ 686304 h 2442374"/>
              <a:gd name="connsiteX9" fmla="*/ 5825331 w 8797131"/>
              <a:gd name="connsiteY9" fmla="*/ 1149854 h 2442374"/>
              <a:gd name="connsiteX10" fmla="*/ 5526881 w 8797131"/>
              <a:gd name="connsiteY10" fmla="*/ 1295904 h 2442374"/>
              <a:gd name="connsiteX11" fmla="*/ 5120481 w 8797131"/>
              <a:gd name="connsiteY11" fmla="*/ 1378454 h 2442374"/>
              <a:gd name="connsiteX12" fmla="*/ 4542631 w 8797131"/>
              <a:gd name="connsiteY12" fmla="*/ 1321304 h 2442374"/>
              <a:gd name="connsiteX13" fmla="*/ 3875881 w 8797131"/>
              <a:gd name="connsiteY13" fmla="*/ 1403854 h 2442374"/>
              <a:gd name="connsiteX14" fmla="*/ 2415381 w 8797131"/>
              <a:gd name="connsiteY14" fmla="*/ 2140453 h 2442374"/>
              <a:gd name="connsiteX15" fmla="*/ 1539081 w 8797131"/>
              <a:gd name="connsiteY15" fmla="*/ 2438904 h 2442374"/>
              <a:gd name="connsiteX16" fmla="*/ 208756 w 8797131"/>
              <a:gd name="connsiteY16" fmla="*/ 2292853 h 2442374"/>
              <a:gd name="connsiteX17" fmla="*/ 0 w 8797131"/>
              <a:gd name="connsiteY17" fmla="*/ 2346035 h 2442374"/>
              <a:gd name="connsiteX0" fmla="*/ 8797131 w 8797131"/>
              <a:gd name="connsiteY0" fmla="*/ 140204 h 2442374"/>
              <a:gd name="connsiteX1" fmla="*/ 8555831 w 8797131"/>
              <a:gd name="connsiteY1" fmla="*/ 216404 h 2442374"/>
              <a:gd name="connsiteX2" fmla="*/ 8358981 w 8797131"/>
              <a:gd name="connsiteY2" fmla="*/ 229104 h 2442374"/>
              <a:gd name="connsiteX3" fmla="*/ 8149431 w 8797131"/>
              <a:gd name="connsiteY3" fmla="*/ 114804 h 2442374"/>
              <a:gd name="connsiteX4" fmla="*/ 7914481 w 8797131"/>
              <a:gd name="connsiteY4" fmla="*/ 38604 h 2442374"/>
              <a:gd name="connsiteX5" fmla="*/ 7596981 w 8797131"/>
              <a:gd name="connsiteY5" fmla="*/ 504 h 2442374"/>
              <a:gd name="connsiteX6" fmla="*/ 7279481 w 8797131"/>
              <a:gd name="connsiteY6" fmla="*/ 64004 h 2442374"/>
              <a:gd name="connsiteX7" fmla="*/ 6987381 w 8797131"/>
              <a:gd name="connsiteY7" fmla="*/ 197354 h 2442374"/>
              <a:gd name="connsiteX8" fmla="*/ 6314281 w 8797131"/>
              <a:gd name="connsiteY8" fmla="*/ 686304 h 2442374"/>
              <a:gd name="connsiteX9" fmla="*/ 5825331 w 8797131"/>
              <a:gd name="connsiteY9" fmla="*/ 1149854 h 2442374"/>
              <a:gd name="connsiteX10" fmla="*/ 5526881 w 8797131"/>
              <a:gd name="connsiteY10" fmla="*/ 1295904 h 2442374"/>
              <a:gd name="connsiteX11" fmla="*/ 5120481 w 8797131"/>
              <a:gd name="connsiteY11" fmla="*/ 1378454 h 2442374"/>
              <a:gd name="connsiteX12" fmla="*/ 4542631 w 8797131"/>
              <a:gd name="connsiteY12" fmla="*/ 1321304 h 2442374"/>
              <a:gd name="connsiteX13" fmla="*/ 3875881 w 8797131"/>
              <a:gd name="connsiteY13" fmla="*/ 1403854 h 2442374"/>
              <a:gd name="connsiteX14" fmla="*/ 2415381 w 8797131"/>
              <a:gd name="connsiteY14" fmla="*/ 2140453 h 2442374"/>
              <a:gd name="connsiteX15" fmla="*/ 1539081 w 8797131"/>
              <a:gd name="connsiteY15" fmla="*/ 2438904 h 2442374"/>
              <a:gd name="connsiteX16" fmla="*/ 227806 w 8797131"/>
              <a:gd name="connsiteY16" fmla="*/ 2292853 h 2442374"/>
              <a:gd name="connsiteX17" fmla="*/ 0 w 8797131"/>
              <a:gd name="connsiteY17" fmla="*/ 2346035 h 2442374"/>
              <a:gd name="connsiteX0" fmla="*/ 8789987 w 8789987"/>
              <a:gd name="connsiteY0" fmla="*/ 140204 h 2442374"/>
              <a:gd name="connsiteX1" fmla="*/ 8548687 w 8789987"/>
              <a:gd name="connsiteY1" fmla="*/ 216404 h 2442374"/>
              <a:gd name="connsiteX2" fmla="*/ 8351837 w 8789987"/>
              <a:gd name="connsiteY2" fmla="*/ 229104 h 2442374"/>
              <a:gd name="connsiteX3" fmla="*/ 8142287 w 8789987"/>
              <a:gd name="connsiteY3" fmla="*/ 114804 h 2442374"/>
              <a:gd name="connsiteX4" fmla="*/ 7907337 w 8789987"/>
              <a:gd name="connsiteY4" fmla="*/ 38604 h 2442374"/>
              <a:gd name="connsiteX5" fmla="*/ 7589837 w 8789987"/>
              <a:gd name="connsiteY5" fmla="*/ 504 h 2442374"/>
              <a:gd name="connsiteX6" fmla="*/ 7272337 w 8789987"/>
              <a:gd name="connsiteY6" fmla="*/ 64004 h 2442374"/>
              <a:gd name="connsiteX7" fmla="*/ 6980237 w 8789987"/>
              <a:gd name="connsiteY7" fmla="*/ 197354 h 2442374"/>
              <a:gd name="connsiteX8" fmla="*/ 6307137 w 8789987"/>
              <a:gd name="connsiteY8" fmla="*/ 686304 h 2442374"/>
              <a:gd name="connsiteX9" fmla="*/ 5818187 w 8789987"/>
              <a:gd name="connsiteY9" fmla="*/ 1149854 h 2442374"/>
              <a:gd name="connsiteX10" fmla="*/ 5519737 w 8789987"/>
              <a:gd name="connsiteY10" fmla="*/ 1295904 h 2442374"/>
              <a:gd name="connsiteX11" fmla="*/ 5113337 w 8789987"/>
              <a:gd name="connsiteY11" fmla="*/ 1378454 h 2442374"/>
              <a:gd name="connsiteX12" fmla="*/ 4535487 w 8789987"/>
              <a:gd name="connsiteY12" fmla="*/ 1321304 h 2442374"/>
              <a:gd name="connsiteX13" fmla="*/ 3868737 w 8789987"/>
              <a:gd name="connsiteY13" fmla="*/ 1403854 h 2442374"/>
              <a:gd name="connsiteX14" fmla="*/ 2408237 w 8789987"/>
              <a:gd name="connsiteY14" fmla="*/ 2140453 h 2442374"/>
              <a:gd name="connsiteX15" fmla="*/ 1531937 w 8789987"/>
              <a:gd name="connsiteY15" fmla="*/ 2438904 h 2442374"/>
              <a:gd name="connsiteX16" fmla="*/ 220662 w 8789987"/>
              <a:gd name="connsiteY16" fmla="*/ 2292853 h 2442374"/>
              <a:gd name="connsiteX17" fmla="*/ 0 w 8789987"/>
              <a:gd name="connsiteY17" fmla="*/ 2346035 h 2442374"/>
              <a:gd name="connsiteX0" fmla="*/ 8778081 w 8778081"/>
              <a:gd name="connsiteY0" fmla="*/ 140204 h 2442374"/>
              <a:gd name="connsiteX1" fmla="*/ 8536781 w 8778081"/>
              <a:gd name="connsiteY1" fmla="*/ 216404 h 2442374"/>
              <a:gd name="connsiteX2" fmla="*/ 8339931 w 8778081"/>
              <a:gd name="connsiteY2" fmla="*/ 229104 h 2442374"/>
              <a:gd name="connsiteX3" fmla="*/ 8130381 w 8778081"/>
              <a:gd name="connsiteY3" fmla="*/ 114804 h 2442374"/>
              <a:gd name="connsiteX4" fmla="*/ 7895431 w 8778081"/>
              <a:gd name="connsiteY4" fmla="*/ 38604 h 2442374"/>
              <a:gd name="connsiteX5" fmla="*/ 7577931 w 8778081"/>
              <a:gd name="connsiteY5" fmla="*/ 504 h 2442374"/>
              <a:gd name="connsiteX6" fmla="*/ 7260431 w 8778081"/>
              <a:gd name="connsiteY6" fmla="*/ 64004 h 2442374"/>
              <a:gd name="connsiteX7" fmla="*/ 6968331 w 8778081"/>
              <a:gd name="connsiteY7" fmla="*/ 197354 h 2442374"/>
              <a:gd name="connsiteX8" fmla="*/ 6295231 w 8778081"/>
              <a:gd name="connsiteY8" fmla="*/ 686304 h 2442374"/>
              <a:gd name="connsiteX9" fmla="*/ 5806281 w 8778081"/>
              <a:gd name="connsiteY9" fmla="*/ 1149854 h 2442374"/>
              <a:gd name="connsiteX10" fmla="*/ 5507831 w 8778081"/>
              <a:gd name="connsiteY10" fmla="*/ 1295904 h 2442374"/>
              <a:gd name="connsiteX11" fmla="*/ 5101431 w 8778081"/>
              <a:gd name="connsiteY11" fmla="*/ 1378454 h 2442374"/>
              <a:gd name="connsiteX12" fmla="*/ 4523581 w 8778081"/>
              <a:gd name="connsiteY12" fmla="*/ 1321304 h 2442374"/>
              <a:gd name="connsiteX13" fmla="*/ 3856831 w 8778081"/>
              <a:gd name="connsiteY13" fmla="*/ 1403854 h 2442374"/>
              <a:gd name="connsiteX14" fmla="*/ 2396331 w 8778081"/>
              <a:gd name="connsiteY14" fmla="*/ 2140453 h 2442374"/>
              <a:gd name="connsiteX15" fmla="*/ 1520031 w 8778081"/>
              <a:gd name="connsiteY15" fmla="*/ 2438904 h 2442374"/>
              <a:gd name="connsiteX16" fmla="*/ 208756 w 8778081"/>
              <a:gd name="connsiteY16" fmla="*/ 2292853 h 2442374"/>
              <a:gd name="connsiteX17" fmla="*/ 0 w 8778081"/>
              <a:gd name="connsiteY17" fmla="*/ 2346035 h 2442374"/>
              <a:gd name="connsiteX0" fmla="*/ 8792368 w 8792368"/>
              <a:gd name="connsiteY0" fmla="*/ 140204 h 2442374"/>
              <a:gd name="connsiteX1" fmla="*/ 8551068 w 8792368"/>
              <a:gd name="connsiteY1" fmla="*/ 216404 h 2442374"/>
              <a:gd name="connsiteX2" fmla="*/ 8354218 w 8792368"/>
              <a:gd name="connsiteY2" fmla="*/ 229104 h 2442374"/>
              <a:gd name="connsiteX3" fmla="*/ 8144668 w 8792368"/>
              <a:gd name="connsiteY3" fmla="*/ 114804 h 2442374"/>
              <a:gd name="connsiteX4" fmla="*/ 7909718 w 8792368"/>
              <a:gd name="connsiteY4" fmla="*/ 38604 h 2442374"/>
              <a:gd name="connsiteX5" fmla="*/ 7592218 w 8792368"/>
              <a:gd name="connsiteY5" fmla="*/ 504 h 2442374"/>
              <a:gd name="connsiteX6" fmla="*/ 7274718 w 8792368"/>
              <a:gd name="connsiteY6" fmla="*/ 64004 h 2442374"/>
              <a:gd name="connsiteX7" fmla="*/ 6982618 w 8792368"/>
              <a:gd name="connsiteY7" fmla="*/ 197354 h 2442374"/>
              <a:gd name="connsiteX8" fmla="*/ 6309518 w 8792368"/>
              <a:gd name="connsiteY8" fmla="*/ 686304 h 2442374"/>
              <a:gd name="connsiteX9" fmla="*/ 5820568 w 8792368"/>
              <a:gd name="connsiteY9" fmla="*/ 1149854 h 2442374"/>
              <a:gd name="connsiteX10" fmla="*/ 5522118 w 8792368"/>
              <a:gd name="connsiteY10" fmla="*/ 1295904 h 2442374"/>
              <a:gd name="connsiteX11" fmla="*/ 5115718 w 8792368"/>
              <a:gd name="connsiteY11" fmla="*/ 1378454 h 2442374"/>
              <a:gd name="connsiteX12" fmla="*/ 4537868 w 8792368"/>
              <a:gd name="connsiteY12" fmla="*/ 1321304 h 2442374"/>
              <a:gd name="connsiteX13" fmla="*/ 3871118 w 8792368"/>
              <a:gd name="connsiteY13" fmla="*/ 1403854 h 2442374"/>
              <a:gd name="connsiteX14" fmla="*/ 2410618 w 8792368"/>
              <a:gd name="connsiteY14" fmla="*/ 2140453 h 2442374"/>
              <a:gd name="connsiteX15" fmla="*/ 1534318 w 8792368"/>
              <a:gd name="connsiteY15" fmla="*/ 2438904 h 2442374"/>
              <a:gd name="connsiteX16" fmla="*/ 223043 w 8792368"/>
              <a:gd name="connsiteY16" fmla="*/ 2292853 h 2442374"/>
              <a:gd name="connsiteX17" fmla="*/ 0 w 8792368"/>
              <a:gd name="connsiteY17" fmla="*/ 2310316 h 2442374"/>
              <a:gd name="connsiteX0" fmla="*/ 8816181 w 8816181"/>
              <a:gd name="connsiteY0" fmla="*/ 140204 h 2442374"/>
              <a:gd name="connsiteX1" fmla="*/ 8574881 w 8816181"/>
              <a:gd name="connsiteY1" fmla="*/ 216404 h 2442374"/>
              <a:gd name="connsiteX2" fmla="*/ 8378031 w 8816181"/>
              <a:gd name="connsiteY2" fmla="*/ 229104 h 2442374"/>
              <a:gd name="connsiteX3" fmla="*/ 8168481 w 8816181"/>
              <a:gd name="connsiteY3" fmla="*/ 114804 h 2442374"/>
              <a:gd name="connsiteX4" fmla="*/ 7933531 w 8816181"/>
              <a:gd name="connsiteY4" fmla="*/ 38604 h 2442374"/>
              <a:gd name="connsiteX5" fmla="*/ 7616031 w 8816181"/>
              <a:gd name="connsiteY5" fmla="*/ 504 h 2442374"/>
              <a:gd name="connsiteX6" fmla="*/ 7298531 w 8816181"/>
              <a:gd name="connsiteY6" fmla="*/ 64004 h 2442374"/>
              <a:gd name="connsiteX7" fmla="*/ 7006431 w 8816181"/>
              <a:gd name="connsiteY7" fmla="*/ 197354 h 2442374"/>
              <a:gd name="connsiteX8" fmla="*/ 6333331 w 8816181"/>
              <a:gd name="connsiteY8" fmla="*/ 686304 h 2442374"/>
              <a:gd name="connsiteX9" fmla="*/ 5844381 w 8816181"/>
              <a:gd name="connsiteY9" fmla="*/ 1149854 h 2442374"/>
              <a:gd name="connsiteX10" fmla="*/ 5545931 w 8816181"/>
              <a:gd name="connsiteY10" fmla="*/ 1295904 h 2442374"/>
              <a:gd name="connsiteX11" fmla="*/ 5139531 w 8816181"/>
              <a:gd name="connsiteY11" fmla="*/ 1378454 h 2442374"/>
              <a:gd name="connsiteX12" fmla="*/ 4561681 w 8816181"/>
              <a:gd name="connsiteY12" fmla="*/ 1321304 h 2442374"/>
              <a:gd name="connsiteX13" fmla="*/ 3894931 w 8816181"/>
              <a:gd name="connsiteY13" fmla="*/ 1403854 h 2442374"/>
              <a:gd name="connsiteX14" fmla="*/ 2434431 w 8816181"/>
              <a:gd name="connsiteY14" fmla="*/ 2140453 h 2442374"/>
              <a:gd name="connsiteX15" fmla="*/ 1558131 w 8816181"/>
              <a:gd name="connsiteY15" fmla="*/ 2438904 h 2442374"/>
              <a:gd name="connsiteX16" fmla="*/ 246856 w 8816181"/>
              <a:gd name="connsiteY16" fmla="*/ 2292853 h 2442374"/>
              <a:gd name="connsiteX17" fmla="*/ 0 w 8816181"/>
              <a:gd name="connsiteY17" fmla="*/ 2329366 h 2442374"/>
              <a:gd name="connsiteX0" fmla="*/ 8816181 w 8816181"/>
              <a:gd name="connsiteY0" fmla="*/ 140204 h 2442374"/>
              <a:gd name="connsiteX1" fmla="*/ 8574881 w 8816181"/>
              <a:gd name="connsiteY1" fmla="*/ 216404 h 2442374"/>
              <a:gd name="connsiteX2" fmla="*/ 8378031 w 8816181"/>
              <a:gd name="connsiteY2" fmla="*/ 229104 h 2442374"/>
              <a:gd name="connsiteX3" fmla="*/ 8168481 w 8816181"/>
              <a:gd name="connsiteY3" fmla="*/ 114804 h 2442374"/>
              <a:gd name="connsiteX4" fmla="*/ 7933531 w 8816181"/>
              <a:gd name="connsiteY4" fmla="*/ 38604 h 2442374"/>
              <a:gd name="connsiteX5" fmla="*/ 7616031 w 8816181"/>
              <a:gd name="connsiteY5" fmla="*/ 504 h 2442374"/>
              <a:gd name="connsiteX6" fmla="*/ 7298531 w 8816181"/>
              <a:gd name="connsiteY6" fmla="*/ 64004 h 2442374"/>
              <a:gd name="connsiteX7" fmla="*/ 7006431 w 8816181"/>
              <a:gd name="connsiteY7" fmla="*/ 197354 h 2442374"/>
              <a:gd name="connsiteX8" fmla="*/ 6333331 w 8816181"/>
              <a:gd name="connsiteY8" fmla="*/ 686304 h 2442374"/>
              <a:gd name="connsiteX9" fmla="*/ 5844381 w 8816181"/>
              <a:gd name="connsiteY9" fmla="*/ 1149854 h 2442374"/>
              <a:gd name="connsiteX10" fmla="*/ 5545931 w 8816181"/>
              <a:gd name="connsiteY10" fmla="*/ 1295904 h 2442374"/>
              <a:gd name="connsiteX11" fmla="*/ 5139531 w 8816181"/>
              <a:gd name="connsiteY11" fmla="*/ 1378454 h 2442374"/>
              <a:gd name="connsiteX12" fmla="*/ 4561681 w 8816181"/>
              <a:gd name="connsiteY12" fmla="*/ 1321304 h 2442374"/>
              <a:gd name="connsiteX13" fmla="*/ 3894931 w 8816181"/>
              <a:gd name="connsiteY13" fmla="*/ 1403854 h 2442374"/>
              <a:gd name="connsiteX14" fmla="*/ 2434431 w 8816181"/>
              <a:gd name="connsiteY14" fmla="*/ 2140453 h 2442374"/>
              <a:gd name="connsiteX15" fmla="*/ 1558131 w 8816181"/>
              <a:gd name="connsiteY15" fmla="*/ 2438904 h 2442374"/>
              <a:gd name="connsiteX16" fmla="*/ 246856 w 8816181"/>
              <a:gd name="connsiteY16" fmla="*/ 2292853 h 2442374"/>
              <a:gd name="connsiteX17" fmla="*/ 0 w 8816181"/>
              <a:gd name="connsiteY17" fmla="*/ 2329366 h 2442374"/>
              <a:gd name="connsiteX0" fmla="*/ 8816181 w 8816181"/>
              <a:gd name="connsiteY0" fmla="*/ 140204 h 2442374"/>
              <a:gd name="connsiteX1" fmla="*/ 8574881 w 8816181"/>
              <a:gd name="connsiteY1" fmla="*/ 216404 h 2442374"/>
              <a:gd name="connsiteX2" fmla="*/ 8378031 w 8816181"/>
              <a:gd name="connsiteY2" fmla="*/ 229104 h 2442374"/>
              <a:gd name="connsiteX3" fmla="*/ 8168481 w 8816181"/>
              <a:gd name="connsiteY3" fmla="*/ 114804 h 2442374"/>
              <a:gd name="connsiteX4" fmla="*/ 7933531 w 8816181"/>
              <a:gd name="connsiteY4" fmla="*/ 38604 h 2442374"/>
              <a:gd name="connsiteX5" fmla="*/ 7616031 w 8816181"/>
              <a:gd name="connsiteY5" fmla="*/ 504 h 2442374"/>
              <a:gd name="connsiteX6" fmla="*/ 7298531 w 8816181"/>
              <a:gd name="connsiteY6" fmla="*/ 64004 h 2442374"/>
              <a:gd name="connsiteX7" fmla="*/ 7006431 w 8816181"/>
              <a:gd name="connsiteY7" fmla="*/ 197354 h 2442374"/>
              <a:gd name="connsiteX8" fmla="*/ 6333331 w 8816181"/>
              <a:gd name="connsiteY8" fmla="*/ 686304 h 2442374"/>
              <a:gd name="connsiteX9" fmla="*/ 5844381 w 8816181"/>
              <a:gd name="connsiteY9" fmla="*/ 1149854 h 2442374"/>
              <a:gd name="connsiteX10" fmla="*/ 5545931 w 8816181"/>
              <a:gd name="connsiteY10" fmla="*/ 1295904 h 2442374"/>
              <a:gd name="connsiteX11" fmla="*/ 5139531 w 8816181"/>
              <a:gd name="connsiteY11" fmla="*/ 1378454 h 2442374"/>
              <a:gd name="connsiteX12" fmla="*/ 4561681 w 8816181"/>
              <a:gd name="connsiteY12" fmla="*/ 1321304 h 2442374"/>
              <a:gd name="connsiteX13" fmla="*/ 3894931 w 8816181"/>
              <a:gd name="connsiteY13" fmla="*/ 1403854 h 2442374"/>
              <a:gd name="connsiteX14" fmla="*/ 2434431 w 8816181"/>
              <a:gd name="connsiteY14" fmla="*/ 2140453 h 2442374"/>
              <a:gd name="connsiteX15" fmla="*/ 1558131 w 8816181"/>
              <a:gd name="connsiteY15" fmla="*/ 2438904 h 2442374"/>
              <a:gd name="connsiteX16" fmla="*/ 246856 w 8816181"/>
              <a:gd name="connsiteY16" fmla="*/ 2292853 h 2442374"/>
              <a:gd name="connsiteX17" fmla="*/ 0 w 8816181"/>
              <a:gd name="connsiteY17" fmla="*/ 2329366 h 2442374"/>
              <a:gd name="connsiteX0" fmla="*/ 8828088 w 8828088"/>
              <a:gd name="connsiteY0" fmla="*/ 140204 h 2442374"/>
              <a:gd name="connsiteX1" fmla="*/ 8586788 w 8828088"/>
              <a:gd name="connsiteY1" fmla="*/ 216404 h 2442374"/>
              <a:gd name="connsiteX2" fmla="*/ 8389938 w 8828088"/>
              <a:gd name="connsiteY2" fmla="*/ 229104 h 2442374"/>
              <a:gd name="connsiteX3" fmla="*/ 8180388 w 8828088"/>
              <a:gd name="connsiteY3" fmla="*/ 114804 h 2442374"/>
              <a:gd name="connsiteX4" fmla="*/ 7945438 w 8828088"/>
              <a:gd name="connsiteY4" fmla="*/ 38604 h 2442374"/>
              <a:gd name="connsiteX5" fmla="*/ 7627938 w 8828088"/>
              <a:gd name="connsiteY5" fmla="*/ 504 h 2442374"/>
              <a:gd name="connsiteX6" fmla="*/ 7310438 w 8828088"/>
              <a:gd name="connsiteY6" fmla="*/ 64004 h 2442374"/>
              <a:gd name="connsiteX7" fmla="*/ 7018338 w 8828088"/>
              <a:gd name="connsiteY7" fmla="*/ 197354 h 2442374"/>
              <a:gd name="connsiteX8" fmla="*/ 6345238 w 8828088"/>
              <a:gd name="connsiteY8" fmla="*/ 686304 h 2442374"/>
              <a:gd name="connsiteX9" fmla="*/ 5856288 w 8828088"/>
              <a:gd name="connsiteY9" fmla="*/ 1149854 h 2442374"/>
              <a:gd name="connsiteX10" fmla="*/ 5557838 w 8828088"/>
              <a:gd name="connsiteY10" fmla="*/ 1295904 h 2442374"/>
              <a:gd name="connsiteX11" fmla="*/ 5151438 w 8828088"/>
              <a:gd name="connsiteY11" fmla="*/ 1378454 h 2442374"/>
              <a:gd name="connsiteX12" fmla="*/ 4573588 w 8828088"/>
              <a:gd name="connsiteY12" fmla="*/ 1321304 h 2442374"/>
              <a:gd name="connsiteX13" fmla="*/ 3906838 w 8828088"/>
              <a:gd name="connsiteY13" fmla="*/ 1403854 h 2442374"/>
              <a:gd name="connsiteX14" fmla="*/ 2446338 w 8828088"/>
              <a:gd name="connsiteY14" fmla="*/ 2140453 h 2442374"/>
              <a:gd name="connsiteX15" fmla="*/ 1570038 w 8828088"/>
              <a:gd name="connsiteY15" fmla="*/ 2438904 h 2442374"/>
              <a:gd name="connsiteX16" fmla="*/ 258763 w 8828088"/>
              <a:gd name="connsiteY16" fmla="*/ 2292853 h 2442374"/>
              <a:gd name="connsiteX17" fmla="*/ 0 w 8828088"/>
              <a:gd name="connsiteY17" fmla="*/ 2403185 h 2442374"/>
              <a:gd name="connsiteX0" fmla="*/ 8828088 w 8828088"/>
              <a:gd name="connsiteY0" fmla="*/ 140204 h 2442374"/>
              <a:gd name="connsiteX1" fmla="*/ 8586788 w 8828088"/>
              <a:gd name="connsiteY1" fmla="*/ 216404 h 2442374"/>
              <a:gd name="connsiteX2" fmla="*/ 8389938 w 8828088"/>
              <a:gd name="connsiteY2" fmla="*/ 229104 h 2442374"/>
              <a:gd name="connsiteX3" fmla="*/ 8180388 w 8828088"/>
              <a:gd name="connsiteY3" fmla="*/ 114804 h 2442374"/>
              <a:gd name="connsiteX4" fmla="*/ 7945438 w 8828088"/>
              <a:gd name="connsiteY4" fmla="*/ 38604 h 2442374"/>
              <a:gd name="connsiteX5" fmla="*/ 7627938 w 8828088"/>
              <a:gd name="connsiteY5" fmla="*/ 504 h 2442374"/>
              <a:gd name="connsiteX6" fmla="*/ 7310438 w 8828088"/>
              <a:gd name="connsiteY6" fmla="*/ 64004 h 2442374"/>
              <a:gd name="connsiteX7" fmla="*/ 7018338 w 8828088"/>
              <a:gd name="connsiteY7" fmla="*/ 197354 h 2442374"/>
              <a:gd name="connsiteX8" fmla="*/ 6345238 w 8828088"/>
              <a:gd name="connsiteY8" fmla="*/ 686304 h 2442374"/>
              <a:gd name="connsiteX9" fmla="*/ 5856288 w 8828088"/>
              <a:gd name="connsiteY9" fmla="*/ 1149854 h 2442374"/>
              <a:gd name="connsiteX10" fmla="*/ 5557838 w 8828088"/>
              <a:gd name="connsiteY10" fmla="*/ 1295904 h 2442374"/>
              <a:gd name="connsiteX11" fmla="*/ 5151438 w 8828088"/>
              <a:gd name="connsiteY11" fmla="*/ 1378454 h 2442374"/>
              <a:gd name="connsiteX12" fmla="*/ 4573588 w 8828088"/>
              <a:gd name="connsiteY12" fmla="*/ 1321304 h 2442374"/>
              <a:gd name="connsiteX13" fmla="*/ 3906838 w 8828088"/>
              <a:gd name="connsiteY13" fmla="*/ 1403854 h 2442374"/>
              <a:gd name="connsiteX14" fmla="*/ 2446338 w 8828088"/>
              <a:gd name="connsiteY14" fmla="*/ 2140453 h 2442374"/>
              <a:gd name="connsiteX15" fmla="*/ 1570038 w 8828088"/>
              <a:gd name="connsiteY15" fmla="*/ 2438904 h 2442374"/>
              <a:gd name="connsiteX16" fmla="*/ 258763 w 8828088"/>
              <a:gd name="connsiteY16" fmla="*/ 2292853 h 2442374"/>
              <a:gd name="connsiteX17" fmla="*/ 0 w 8828088"/>
              <a:gd name="connsiteY17" fmla="*/ 2403185 h 2442374"/>
              <a:gd name="connsiteX0" fmla="*/ 8828088 w 8828088"/>
              <a:gd name="connsiteY0" fmla="*/ 140204 h 2442374"/>
              <a:gd name="connsiteX1" fmla="*/ 8586788 w 8828088"/>
              <a:gd name="connsiteY1" fmla="*/ 216404 h 2442374"/>
              <a:gd name="connsiteX2" fmla="*/ 8389938 w 8828088"/>
              <a:gd name="connsiteY2" fmla="*/ 229104 h 2442374"/>
              <a:gd name="connsiteX3" fmla="*/ 8180388 w 8828088"/>
              <a:gd name="connsiteY3" fmla="*/ 114804 h 2442374"/>
              <a:gd name="connsiteX4" fmla="*/ 7945438 w 8828088"/>
              <a:gd name="connsiteY4" fmla="*/ 38604 h 2442374"/>
              <a:gd name="connsiteX5" fmla="*/ 7627938 w 8828088"/>
              <a:gd name="connsiteY5" fmla="*/ 504 h 2442374"/>
              <a:gd name="connsiteX6" fmla="*/ 7310438 w 8828088"/>
              <a:gd name="connsiteY6" fmla="*/ 64004 h 2442374"/>
              <a:gd name="connsiteX7" fmla="*/ 7018338 w 8828088"/>
              <a:gd name="connsiteY7" fmla="*/ 197354 h 2442374"/>
              <a:gd name="connsiteX8" fmla="*/ 6345238 w 8828088"/>
              <a:gd name="connsiteY8" fmla="*/ 686304 h 2442374"/>
              <a:gd name="connsiteX9" fmla="*/ 5856288 w 8828088"/>
              <a:gd name="connsiteY9" fmla="*/ 1149854 h 2442374"/>
              <a:gd name="connsiteX10" fmla="*/ 5557838 w 8828088"/>
              <a:gd name="connsiteY10" fmla="*/ 1295904 h 2442374"/>
              <a:gd name="connsiteX11" fmla="*/ 5151438 w 8828088"/>
              <a:gd name="connsiteY11" fmla="*/ 1378454 h 2442374"/>
              <a:gd name="connsiteX12" fmla="*/ 4573588 w 8828088"/>
              <a:gd name="connsiteY12" fmla="*/ 1321304 h 2442374"/>
              <a:gd name="connsiteX13" fmla="*/ 3906838 w 8828088"/>
              <a:gd name="connsiteY13" fmla="*/ 1403854 h 2442374"/>
              <a:gd name="connsiteX14" fmla="*/ 2446338 w 8828088"/>
              <a:gd name="connsiteY14" fmla="*/ 2140453 h 2442374"/>
              <a:gd name="connsiteX15" fmla="*/ 1570038 w 8828088"/>
              <a:gd name="connsiteY15" fmla="*/ 2438904 h 2442374"/>
              <a:gd name="connsiteX16" fmla="*/ 258763 w 8828088"/>
              <a:gd name="connsiteY16" fmla="*/ 2292853 h 2442374"/>
              <a:gd name="connsiteX17" fmla="*/ 0 w 8828088"/>
              <a:gd name="connsiteY17" fmla="*/ 2403185 h 2442374"/>
              <a:gd name="connsiteX0" fmla="*/ 8792369 w 8792369"/>
              <a:gd name="connsiteY0" fmla="*/ 140204 h 2442374"/>
              <a:gd name="connsiteX1" fmla="*/ 8551069 w 8792369"/>
              <a:gd name="connsiteY1" fmla="*/ 216404 h 2442374"/>
              <a:gd name="connsiteX2" fmla="*/ 8354219 w 8792369"/>
              <a:gd name="connsiteY2" fmla="*/ 229104 h 2442374"/>
              <a:gd name="connsiteX3" fmla="*/ 8144669 w 8792369"/>
              <a:gd name="connsiteY3" fmla="*/ 114804 h 2442374"/>
              <a:gd name="connsiteX4" fmla="*/ 7909719 w 8792369"/>
              <a:gd name="connsiteY4" fmla="*/ 38604 h 2442374"/>
              <a:gd name="connsiteX5" fmla="*/ 7592219 w 8792369"/>
              <a:gd name="connsiteY5" fmla="*/ 504 h 2442374"/>
              <a:gd name="connsiteX6" fmla="*/ 7274719 w 8792369"/>
              <a:gd name="connsiteY6" fmla="*/ 64004 h 2442374"/>
              <a:gd name="connsiteX7" fmla="*/ 6982619 w 8792369"/>
              <a:gd name="connsiteY7" fmla="*/ 197354 h 2442374"/>
              <a:gd name="connsiteX8" fmla="*/ 6309519 w 8792369"/>
              <a:gd name="connsiteY8" fmla="*/ 686304 h 2442374"/>
              <a:gd name="connsiteX9" fmla="*/ 5820569 w 8792369"/>
              <a:gd name="connsiteY9" fmla="*/ 1149854 h 2442374"/>
              <a:gd name="connsiteX10" fmla="*/ 5522119 w 8792369"/>
              <a:gd name="connsiteY10" fmla="*/ 1295904 h 2442374"/>
              <a:gd name="connsiteX11" fmla="*/ 5115719 w 8792369"/>
              <a:gd name="connsiteY11" fmla="*/ 1378454 h 2442374"/>
              <a:gd name="connsiteX12" fmla="*/ 4537869 w 8792369"/>
              <a:gd name="connsiteY12" fmla="*/ 1321304 h 2442374"/>
              <a:gd name="connsiteX13" fmla="*/ 3871119 w 8792369"/>
              <a:gd name="connsiteY13" fmla="*/ 1403854 h 2442374"/>
              <a:gd name="connsiteX14" fmla="*/ 2410619 w 8792369"/>
              <a:gd name="connsiteY14" fmla="*/ 2140453 h 2442374"/>
              <a:gd name="connsiteX15" fmla="*/ 1534319 w 8792369"/>
              <a:gd name="connsiteY15" fmla="*/ 2438904 h 2442374"/>
              <a:gd name="connsiteX16" fmla="*/ 223044 w 8792369"/>
              <a:gd name="connsiteY16" fmla="*/ 2292853 h 2442374"/>
              <a:gd name="connsiteX17" fmla="*/ 0 w 8792369"/>
              <a:gd name="connsiteY17" fmla="*/ 2338892 h 2442374"/>
              <a:gd name="connsiteX0" fmla="*/ 8787607 w 8787607"/>
              <a:gd name="connsiteY0" fmla="*/ 140204 h 2442374"/>
              <a:gd name="connsiteX1" fmla="*/ 8546307 w 8787607"/>
              <a:gd name="connsiteY1" fmla="*/ 216404 h 2442374"/>
              <a:gd name="connsiteX2" fmla="*/ 8349457 w 8787607"/>
              <a:gd name="connsiteY2" fmla="*/ 229104 h 2442374"/>
              <a:gd name="connsiteX3" fmla="*/ 8139907 w 8787607"/>
              <a:gd name="connsiteY3" fmla="*/ 114804 h 2442374"/>
              <a:gd name="connsiteX4" fmla="*/ 7904957 w 8787607"/>
              <a:gd name="connsiteY4" fmla="*/ 38604 h 2442374"/>
              <a:gd name="connsiteX5" fmla="*/ 7587457 w 8787607"/>
              <a:gd name="connsiteY5" fmla="*/ 504 h 2442374"/>
              <a:gd name="connsiteX6" fmla="*/ 7269957 w 8787607"/>
              <a:gd name="connsiteY6" fmla="*/ 64004 h 2442374"/>
              <a:gd name="connsiteX7" fmla="*/ 6977857 w 8787607"/>
              <a:gd name="connsiteY7" fmla="*/ 197354 h 2442374"/>
              <a:gd name="connsiteX8" fmla="*/ 6304757 w 8787607"/>
              <a:gd name="connsiteY8" fmla="*/ 686304 h 2442374"/>
              <a:gd name="connsiteX9" fmla="*/ 5815807 w 8787607"/>
              <a:gd name="connsiteY9" fmla="*/ 1149854 h 2442374"/>
              <a:gd name="connsiteX10" fmla="*/ 5517357 w 8787607"/>
              <a:gd name="connsiteY10" fmla="*/ 1295904 h 2442374"/>
              <a:gd name="connsiteX11" fmla="*/ 5110957 w 8787607"/>
              <a:gd name="connsiteY11" fmla="*/ 1378454 h 2442374"/>
              <a:gd name="connsiteX12" fmla="*/ 4533107 w 8787607"/>
              <a:gd name="connsiteY12" fmla="*/ 1321304 h 2442374"/>
              <a:gd name="connsiteX13" fmla="*/ 3866357 w 8787607"/>
              <a:gd name="connsiteY13" fmla="*/ 1403854 h 2442374"/>
              <a:gd name="connsiteX14" fmla="*/ 2405857 w 8787607"/>
              <a:gd name="connsiteY14" fmla="*/ 2140453 h 2442374"/>
              <a:gd name="connsiteX15" fmla="*/ 1529557 w 8787607"/>
              <a:gd name="connsiteY15" fmla="*/ 2438904 h 2442374"/>
              <a:gd name="connsiteX16" fmla="*/ 218282 w 8787607"/>
              <a:gd name="connsiteY16" fmla="*/ 2292853 h 2442374"/>
              <a:gd name="connsiteX17" fmla="*/ 0 w 8787607"/>
              <a:gd name="connsiteY17" fmla="*/ 2357942 h 2442374"/>
              <a:gd name="connsiteX0" fmla="*/ 8787607 w 8787607"/>
              <a:gd name="connsiteY0" fmla="*/ 140204 h 2442374"/>
              <a:gd name="connsiteX1" fmla="*/ 8546307 w 8787607"/>
              <a:gd name="connsiteY1" fmla="*/ 216404 h 2442374"/>
              <a:gd name="connsiteX2" fmla="*/ 8349457 w 8787607"/>
              <a:gd name="connsiteY2" fmla="*/ 229104 h 2442374"/>
              <a:gd name="connsiteX3" fmla="*/ 8139907 w 8787607"/>
              <a:gd name="connsiteY3" fmla="*/ 114804 h 2442374"/>
              <a:gd name="connsiteX4" fmla="*/ 7904957 w 8787607"/>
              <a:gd name="connsiteY4" fmla="*/ 38604 h 2442374"/>
              <a:gd name="connsiteX5" fmla="*/ 7587457 w 8787607"/>
              <a:gd name="connsiteY5" fmla="*/ 504 h 2442374"/>
              <a:gd name="connsiteX6" fmla="*/ 7269957 w 8787607"/>
              <a:gd name="connsiteY6" fmla="*/ 64004 h 2442374"/>
              <a:gd name="connsiteX7" fmla="*/ 6977857 w 8787607"/>
              <a:gd name="connsiteY7" fmla="*/ 197354 h 2442374"/>
              <a:gd name="connsiteX8" fmla="*/ 6304757 w 8787607"/>
              <a:gd name="connsiteY8" fmla="*/ 686304 h 2442374"/>
              <a:gd name="connsiteX9" fmla="*/ 5815807 w 8787607"/>
              <a:gd name="connsiteY9" fmla="*/ 1149854 h 2442374"/>
              <a:gd name="connsiteX10" fmla="*/ 5517357 w 8787607"/>
              <a:gd name="connsiteY10" fmla="*/ 1295904 h 2442374"/>
              <a:gd name="connsiteX11" fmla="*/ 5110957 w 8787607"/>
              <a:gd name="connsiteY11" fmla="*/ 1378454 h 2442374"/>
              <a:gd name="connsiteX12" fmla="*/ 4533107 w 8787607"/>
              <a:gd name="connsiteY12" fmla="*/ 1321304 h 2442374"/>
              <a:gd name="connsiteX13" fmla="*/ 3866357 w 8787607"/>
              <a:gd name="connsiteY13" fmla="*/ 1403854 h 2442374"/>
              <a:gd name="connsiteX14" fmla="*/ 2405857 w 8787607"/>
              <a:gd name="connsiteY14" fmla="*/ 2140453 h 2442374"/>
              <a:gd name="connsiteX15" fmla="*/ 1529557 w 8787607"/>
              <a:gd name="connsiteY15" fmla="*/ 2438904 h 2442374"/>
              <a:gd name="connsiteX16" fmla="*/ 218282 w 8787607"/>
              <a:gd name="connsiteY16" fmla="*/ 2292853 h 2442374"/>
              <a:gd name="connsiteX17" fmla="*/ 0 w 8787607"/>
              <a:gd name="connsiteY17" fmla="*/ 2357942 h 2442374"/>
              <a:gd name="connsiteX0" fmla="*/ 8787607 w 8787607"/>
              <a:gd name="connsiteY0" fmla="*/ 140204 h 2442374"/>
              <a:gd name="connsiteX1" fmla="*/ 8546307 w 8787607"/>
              <a:gd name="connsiteY1" fmla="*/ 216404 h 2442374"/>
              <a:gd name="connsiteX2" fmla="*/ 8349457 w 8787607"/>
              <a:gd name="connsiteY2" fmla="*/ 229104 h 2442374"/>
              <a:gd name="connsiteX3" fmla="*/ 8139907 w 8787607"/>
              <a:gd name="connsiteY3" fmla="*/ 114804 h 2442374"/>
              <a:gd name="connsiteX4" fmla="*/ 7904957 w 8787607"/>
              <a:gd name="connsiteY4" fmla="*/ 38604 h 2442374"/>
              <a:gd name="connsiteX5" fmla="*/ 7587457 w 8787607"/>
              <a:gd name="connsiteY5" fmla="*/ 504 h 2442374"/>
              <a:gd name="connsiteX6" fmla="*/ 7269957 w 8787607"/>
              <a:gd name="connsiteY6" fmla="*/ 64004 h 2442374"/>
              <a:gd name="connsiteX7" fmla="*/ 6977857 w 8787607"/>
              <a:gd name="connsiteY7" fmla="*/ 197354 h 2442374"/>
              <a:gd name="connsiteX8" fmla="*/ 6304757 w 8787607"/>
              <a:gd name="connsiteY8" fmla="*/ 686304 h 2442374"/>
              <a:gd name="connsiteX9" fmla="*/ 5815807 w 8787607"/>
              <a:gd name="connsiteY9" fmla="*/ 1149854 h 2442374"/>
              <a:gd name="connsiteX10" fmla="*/ 5517357 w 8787607"/>
              <a:gd name="connsiteY10" fmla="*/ 1295904 h 2442374"/>
              <a:gd name="connsiteX11" fmla="*/ 5110957 w 8787607"/>
              <a:gd name="connsiteY11" fmla="*/ 1378454 h 2442374"/>
              <a:gd name="connsiteX12" fmla="*/ 4533107 w 8787607"/>
              <a:gd name="connsiteY12" fmla="*/ 1321304 h 2442374"/>
              <a:gd name="connsiteX13" fmla="*/ 3866357 w 8787607"/>
              <a:gd name="connsiteY13" fmla="*/ 1403854 h 2442374"/>
              <a:gd name="connsiteX14" fmla="*/ 2405857 w 8787607"/>
              <a:gd name="connsiteY14" fmla="*/ 2140453 h 2442374"/>
              <a:gd name="connsiteX15" fmla="*/ 1529557 w 8787607"/>
              <a:gd name="connsiteY15" fmla="*/ 2438904 h 2442374"/>
              <a:gd name="connsiteX16" fmla="*/ 218282 w 8787607"/>
              <a:gd name="connsiteY16" fmla="*/ 2292853 h 2442374"/>
              <a:gd name="connsiteX17" fmla="*/ 0 w 8787607"/>
              <a:gd name="connsiteY17" fmla="*/ 2357942 h 2442374"/>
              <a:gd name="connsiteX0" fmla="*/ 8809155 w 8809155"/>
              <a:gd name="connsiteY0" fmla="*/ 140204 h 2442374"/>
              <a:gd name="connsiteX1" fmla="*/ 8567855 w 8809155"/>
              <a:gd name="connsiteY1" fmla="*/ 216404 h 2442374"/>
              <a:gd name="connsiteX2" fmla="*/ 8371005 w 8809155"/>
              <a:gd name="connsiteY2" fmla="*/ 229104 h 2442374"/>
              <a:gd name="connsiteX3" fmla="*/ 8161455 w 8809155"/>
              <a:gd name="connsiteY3" fmla="*/ 114804 h 2442374"/>
              <a:gd name="connsiteX4" fmla="*/ 7926505 w 8809155"/>
              <a:gd name="connsiteY4" fmla="*/ 38604 h 2442374"/>
              <a:gd name="connsiteX5" fmla="*/ 7609005 w 8809155"/>
              <a:gd name="connsiteY5" fmla="*/ 504 h 2442374"/>
              <a:gd name="connsiteX6" fmla="*/ 7291505 w 8809155"/>
              <a:gd name="connsiteY6" fmla="*/ 64004 h 2442374"/>
              <a:gd name="connsiteX7" fmla="*/ 6999405 w 8809155"/>
              <a:gd name="connsiteY7" fmla="*/ 197354 h 2442374"/>
              <a:gd name="connsiteX8" fmla="*/ 6326305 w 8809155"/>
              <a:gd name="connsiteY8" fmla="*/ 686304 h 2442374"/>
              <a:gd name="connsiteX9" fmla="*/ 5837355 w 8809155"/>
              <a:gd name="connsiteY9" fmla="*/ 1149854 h 2442374"/>
              <a:gd name="connsiteX10" fmla="*/ 5538905 w 8809155"/>
              <a:gd name="connsiteY10" fmla="*/ 1295904 h 2442374"/>
              <a:gd name="connsiteX11" fmla="*/ 5132505 w 8809155"/>
              <a:gd name="connsiteY11" fmla="*/ 1378454 h 2442374"/>
              <a:gd name="connsiteX12" fmla="*/ 4554655 w 8809155"/>
              <a:gd name="connsiteY12" fmla="*/ 1321304 h 2442374"/>
              <a:gd name="connsiteX13" fmla="*/ 3887905 w 8809155"/>
              <a:gd name="connsiteY13" fmla="*/ 1403854 h 2442374"/>
              <a:gd name="connsiteX14" fmla="*/ 2427405 w 8809155"/>
              <a:gd name="connsiteY14" fmla="*/ 2140453 h 2442374"/>
              <a:gd name="connsiteX15" fmla="*/ 1551105 w 8809155"/>
              <a:gd name="connsiteY15" fmla="*/ 2438904 h 2442374"/>
              <a:gd name="connsiteX16" fmla="*/ 239830 w 8809155"/>
              <a:gd name="connsiteY16" fmla="*/ 2292853 h 2442374"/>
              <a:gd name="connsiteX17" fmla="*/ 21548 w 8809155"/>
              <a:gd name="connsiteY17" fmla="*/ 2357942 h 2442374"/>
              <a:gd name="connsiteX0" fmla="*/ 8795287 w 8795287"/>
              <a:gd name="connsiteY0" fmla="*/ 140204 h 2442374"/>
              <a:gd name="connsiteX1" fmla="*/ 8553987 w 8795287"/>
              <a:gd name="connsiteY1" fmla="*/ 216404 h 2442374"/>
              <a:gd name="connsiteX2" fmla="*/ 8357137 w 8795287"/>
              <a:gd name="connsiteY2" fmla="*/ 229104 h 2442374"/>
              <a:gd name="connsiteX3" fmla="*/ 8147587 w 8795287"/>
              <a:gd name="connsiteY3" fmla="*/ 114804 h 2442374"/>
              <a:gd name="connsiteX4" fmla="*/ 7912637 w 8795287"/>
              <a:gd name="connsiteY4" fmla="*/ 38604 h 2442374"/>
              <a:gd name="connsiteX5" fmla="*/ 7595137 w 8795287"/>
              <a:gd name="connsiteY5" fmla="*/ 504 h 2442374"/>
              <a:gd name="connsiteX6" fmla="*/ 7277637 w 8795287"/>
              <a:gd name="connsiteY6" fmla="*/ 64004 h 2442374"/>
              <a:gd name="connsiteX7" fmla="*/ 6985537 w 8795287"/>
              <a:gd name="connsiteY7" fmla="*/ 197354 h 2442374"/>
              <a:gd name="connsiteX8" fmla="*/ 6312437 w 8795287"/>
              <a:gd name="connsiteY8" fmla="*/ 686304 h 2442374"/>
              <a:gd name="connsiteX9" fmla="*/ 5823487 w 8795287"/>
              <a:gd name="connsiteY9" fmla="*/ 1149854 h 2442374"/>
              <a:gd name="connsiteX10" fmla="*/ 5525037 w 8795287"/>
              <a:gd name="connsiteY10" fmla="*/ 1295904 h 2442374"/>
              <a:gd name="connsiteX11" fmla="*/ 5118637 w 8795287"/>
              <a:gd name="connsiteY11" fmla="*/ 1378454 h 2442374"/>
              <a:gd name="connsiteX12" fmla="*/ 4540787 w 8795287"/>
              <a:gd name="connsiteY12" fmla="*/ 1321304 h 2442374"/>
              <a:gd name="connsiteX13" fmla="*/ 3874037 w 8795287"/>
              <a:gd name="connsiteY13" fmla="*/ 1403854 h 2442374"/>
              <a:gd name="connsiteX14" fmla="*/ 2413537 w 8795287"/>
              <a:gd name="connsiteY14" fmla="*/ 2140453 h 2442374"/>
              <a:gd name="connsiteX15" fmla="*/ 1537237 w 8795287"/>
              <a:gd name="connsiteY15" fmla="*/ 2438904 h 2442374"/>
              <a:gd name="connsiteX16" fmla="*/ 225962 w 8795287"/>
              <a:gd name="connsiteY16" fmla="*/ 2292853 h 2442374"/>
              <a:gd name="connsiteX17" fmla="*/ 7680 w 8795287"/>
              <a:gd name="connsiteY17" fmla="*/ 2357942 h 2442374"/>
              <a:gd name="connsiteX0" fmla="*/ 8795287 w 8795287"/>
              <a:gd name="connsiteY0" fmla="*/ 140204 h 2442374"/>
              <a:gd name="connsiteX1" fmla="*/ 8553987 w 8795287"/>
              <a:gd name="connsiteY1" fmla="*/ 216404 h 2442374"/>
              <a:gd name="connsiteX2" fmla="*/ 8357137 w 8795287"/>
              <a:gd name="connsiteY2" fmla="*/ 229104 h 2442374"/>
              <a:gd name="connsiteX3" fmla="*/ 8147587 w 8795287"/>
              <a:gd name="connsiteY3" fmla="*/ 114804 h 2442374"/>
              <a:gd name="connsiteX4" fmla="*/ 7912637 w 8795287"/>
              <a:gd name="connsiteY4" fmla="*/ 38604 h 2442374"/>
              <a:gd name="connsiteX5" fmla="*/ 7595137 w 8795287"/>
              <a:gd name="connsiteY5" fmla="*/ 504 h 2442374"/>
              <a:gd name="connsiteX6" fmla="*/ 7277637 w 8795287"/>
              <a:gd name="connsiteY6" fmla="*/ 64004 h 2442374"/>
              <a:gd name="connsiteX7" fmla="*/ 6985537 w 8795287"/>
              <a:gd name="connsiteY7" fmla="*/ 197354 h 2442374"/>
              <a:gd name="connsiteX8" fmla="*/ 6312437 w 8795287"/>
              <a:gd name="connsiteY8" fmla="*/ 686304 h 2442374"/>
              <a:gd name="connsiteX9" fmla="*/ 5823487 w 8795287"/>
              <a:gd name="connsiteY9" fmla="*/ 1149854 h 2442374"/>
              <a:gd name="connsiteX10" fmla="*/ 5525037 w 8795287"/>
              <a:gd name="connsiteY10" fmla="*/ 1295904 h 2442374"/>
              <a:gd name="connsiteX11" fmla="*/ 5118637 w 8795287"/>
              <a:gd name="connsiteY11" fmla="*/ 1378454 h 2442374"/>
              <a:gd name="connsiteX12" fmla="*/ 4540787 w 8795287"/>
              <a:gd name="connsiteY12" fmla="*/ 1321304 h 2442374"/>
              <a:gd name="connsiteX13" fmla="*/ 3874037 w 8795287"/>
              <a:gd name="connsiteY13" fmla="*/ 1403854 h 2442374"/>
              <a:gd name="connsiteX14" fmla="*/ 2413537 w 8795287"/>
              <a:gd name="connsiteY14" fmla="*/ 2140453 h 2442374"/>
              <a:gd name="connsiteX15" fmla="*/ 1537237 w 8795287"/>
              <a:gd name="connsiteY15" fmla="*/ 2438904 h 2442374"/>
              <a:gd name="connsiteX16" fmla="*/ 225962 w 8795287"/>
              <a:gd name="connsiteY16" fmla="*/ 2292853 h 2442374"/>
              <a:gd name="connsiteX17" fmla="*/ 7680 w 8795287"/>
              <a:gd name="connsiteY17" fmla="*/ 2350799 h 2442374"/>
              <a:gd name="connsiteX0" fmla="*/ 8788401 w 8788401"/>
              <a:gd name="connsiteY0" fmla="*/ 140204 h 2442374"/>
              <a:gd name="connsiteX1" fmla="*/ 8547101 w 8788401"/>
              <a:gd name="connsiteY1" fmla="*/ 216404 h 2442374"/>
              <a:gd name="connsiteX2" fmla="*/ 8350251 w 8788401"/>
              <a:gd name="connsiteY2" fmla="*/ 229104 h 2442374"/>
              <a:gd name="connsiteX3" fmla="*/ 8140701 w 8788401"/>
              <a:gd name="connsiteY3" fmla="*/ 114804 h 2442374"/>
              <a:gd name="connsiteX4" fmla="*/ 7905751 w 8788401"/>
              <a:gd name="connsiteY4" fmla="*/ 38604 h 2442374"/>
              <a:gd name="connsiteX5" fmla="*/ 7588251 w 8788401"/>
              <a:gd name="connsiteY5" fmla="*/ 504 h 2442374"/>
              <a:gd name="connsiteX6" fmla="*/ 7270751 w 8788401"/>
              <a:gd name="connsiteY6" fmla="*/ 64004 h 2442374"/>
              <a:gd name="connsiteX7" fmla="*/ 6978651 w 8788401"/>
              <a:gd name="connsiteY7" fmla="*/ 197354 h 2442374"/>
              <a:gd name="connsiteX8" fmla="*/ 6305551 w 8788401"/>
              <a:gd name="connsiteY8" fmla="*/ 686304 h 2442374"/>
              <a:gd name="connsiteX9" fmla="*/ 5816601 w 8788401"/>
              <a:gd name="connsiteY9" fmla="*/ 1149854 h 2442374"/>
              <a:gd name="connsiteX10" fmla="*/ 5518151 w 8788401"/>
              <a:gd name="connsiteY10" fmla="*/ 1295904 h 2442374"/>
              <a:gd name="connsiteX11" fmla="*/ 5111751 w 8788401"/>
              <a:gd name="connsiteY11" fmla="*/ 1378454 h 2442374"/>
              <a:gd name="connsiteX12" fmla="*/ 4533901 w 8788401"/>
              <a:gd name="connsiteY12" fmla="*/ 1321304 h 2442374"/>
              <a:gd name="connsiteX13" fmla="*/ 3867151 w 8788401"/>
              <a:gd name="connsiteY13" fmla="*/ 1403854 h 2442374"/>
              <a:gd name="connsiteX14" fmla="*/ 2406651 w 8788401"/>
              <a:gd name="connsiteY14" fmla="*/ 2140453 h 2442374"/>
              <a:gd name="connsiteX15" fmla="*/ 1530351 w 8788401"/>
              <a:gd name="connsiteY15" fmla="*/ 2438904 h 2442374"/>
              <a:gd name="connsiteX16" fmla="*/ 219076 w 8788401"/>
              <a:gd name="connsiteY16" fmla="*/ 2292853 h 2442374"/>
              <a:gd name="connsiteX17" fmla="*/ 794 w 8788401"/>
              <a:gd name="connsiteY17" fmla="*/ 2350799 h 2442374"/>
              <a:gd name="connsiteX0" fmla="*/ 8787607 w 8787607"/>
              <a:gd name="connsiteY0" fmla="*/ 140204 h 2446026"/>
              <a:gd name="connsiteX1" fmla="*/ 8546307 w 8787607"/>
              <a:gd name="connsiteY1" fmla="*/ 216404 h 2446026"/>
              <a:gd name="connsiteX2" fmla="*/ 8349457 w 8787607"/>
              <a:gd name="connsiteY2" fmla="*/ 229104 h 2446026"/>
              <a:gd name="connsiteX3" fmla="*/ 8139907 w 8787607"/>
              <a:gd name="connsiteY3" fmla="*/ 114804 h 2446026"/>
              <a:gd name="connsiteX4" fmla="*/ 7904957 w 8787607"/>
              <a:gd name="connsiteY4" fmla="*/ 38604 h 2446026"/>
              <a:gd name="connsiteX5" fmla="*/ 7587457 w 8787607"/>
              <a:gd name="connsiteY5" fmla="*/ 504 h 2446026"/>
              <a:gd name="connsiteX6" fmla="*/ 7269957 w 8787607"/>
              <a:gd name="connsiteY6" fmla="*/ 64004 h 2446026"/>
              <a:gd name="connsiteX7" fmla="*/ 6977857 w 8787607"/>
              <a:gd name="connsiteY7" fmla="*/ 197354 h 2446026"/>
              <a:gd name="connsiteX8" fmla="*/ 6304757 w 8787607"/>
              <a:gd name="connsiteY8" fmla="*/ 686304 h 2446026"/>
              <a:gd name="connsiteX9" fmla="*/ 5815807 w 8787607"/>
              <a:gd name="connsiteY9" fmla="*/ 1149854 h 2446026"/>
              <a:gd name="connsiteX10" fmla="*/ 5517357 w 8787607"/>
              <a:gd name="connsiteY10" fmla="*/ 1295904 h 2446026"/>
              <a:gd name="connsiteX11" fmla="*/ 5110957 w 8787607"/>
              <a:gd name="connsiteY11" fmla="*/ 1378454 h 2446026"/>
              <a:gd name="connsiteX12" fmla="*/ 4533107 w 8787607"/>
              <a:gd name="connsiteY12" fmla="*/ 1321304 h 2446026"/>
              <a:gd name="connsiteX13" fmla="*/ 3866357 w 8787607"/>
              <a:gd name="connsiteY13" fmla="*/ 1403854 h 2446026"/>
              <a:gd name="connsiteX14" fmla="*/ 2405857 w 8787607"/>
              <a:gd name="connsiteY14" fmla="*/ 2140453 h 2446026"/>
              <a:gd name="connsiteX15" fmla="*/ 1529557 w 8787607"/>
              <a:gd name="connsiteY15" fmla="*/ 2438904 h 2446026"/>
              <a:gd name="connsiteX16" fmla="*/ 0 w 8787607"/>
              <a:gd name="connsiteY16" fmla="*/ 2350799 h 2446026"/>
              <a:gd name="connsiteX0" fmla="*/ 7258050 w 7258050"/>
              <a:gd name="connsiteY0" fmla="*/ 140204 h 2438904"/>
              <a:gd name="connsiteX1" fmla="*/ 7016750 w 7258050"/>
              <a:gd name="connsiteY1" fmla="*/ 216404 h 2438904"/>
              <a:gd name="connsiteX2" fmla="*/ 6819900 w 7258050"/>
              <a:gd name="connsiteY2" fmla="*/ 229104 h 2438904"/>
              <a:gd name="connsiteX3" fmla="*/ 6610350 w 7258050"/>
              <a:gd name="connsiteY3" fmla="*/ 114804 h 2438904"/>
              <a:gd name="connsiteX4" fmla="*/ 6375400 w 7258050"/>
              <a:gd name="connsiteY4" fmla="*/ 38604 h 2438904"/>
              <a:gd name="connsiteX5" fmla="*/ 6057900 w 7258050"/>
              <a:gd name="connsiteY5" fmla="*/ 504 h 2438904"/>
              <a:gd name="connsiteX6" fmla="*/ 5740400 w 7258050"/>
              <a:gd name="connsiteY6" fmla="*/ 64004 h 2438904"/>
              <a:gd name="connsiteX7" fmla="*/ 5448300 w 7258050"/>
              <a:gd name="connsiteY7" fmla="*/ 197354 h 2438904"/>
              <a:gd name="connsiteX8" fmla="*/ 4775200 w 7258050"/>
              <a:gd name="connsiteY8" fmla="*/ 686304 h 2438904"/>
              <a:gd name="connsiteX9" fmla="*/ 4286250 w 7258050"/>
              <a:gd name="connsiteY9" fmla="*/ 1149854 h 2438904"/>
              <a:gd name="connsiteX10" fmla="*/ 3987800 w 7258050"/>
              <a:gd name="connsiteY10" fmla="*/ 1295904 h 2438904"/>
              <a:gd name="connsiteX11" fmla="*/ 3581400 w 7258050"/>
              <a:gd name="connsiteY11" fmla="*/ 1378454 h 2438904"/>
              <a:gd name="connsiteX12" fmla="*/ 3003550 w 7258050"/>
              <a:gd name="connsiteY12" fmla="*/ 1321304 h 2438904"/>
              <a:gd name="connsiteX13" fmla="*/ 2336800 w 7258050"/>
              <a:gd name="connsiteY13" fmla="*/ 1403854 h 2438904"/>
              <a:gd name="connsiteX14" fmla="*/ 876300 w 7258050"/>
              <a:gd name="connsiteY14" fmla="*/ 2140453 h 2438904"/>
              <a:gd name="connsiteX15" fmla="*/ 0 w 7258050"/>
              <a:gd name="connsiteY15" fmla="*/ 2438904 h 2438904"/>
              <a:gd name="connsiteX0" fmla="*/ 7254875 w 7254875"/>
              <a:gd name="connsiteY0" fmla="*/ 140204 h 2429379"/>
              <a:gd name="connsiteX1" fmla="*/ 7013575 w 7254875"/>
              <a:gd name="connsiteY1" fmla="*/ 216404 h 2429379"/>
              <a:gd name="connsiteX2" fmla="*/ 6816725 w 7254875"/>
              <a:gd name="connsiteY2" fmla="*/ 229104 h 2429379"/>
              <a:gd name="connsiteX3" fmla="*/ 6607175 w 7254875"/>
              <a:gd name="connsiteY3" fmla="*/ 114804 h 2429379"/>
              <a:gd name="connsiteX4" fmla="*/ 6372225 w 7254875"/>
              <a:gd name="connsiteY4" fmla="*/ 38604 h 2429379"/>
              <a:gd name="connsiteX5" fmla="*/ 6054725 w 7254875"/>
              <a:gd name="connsiteY5" fmla="*/ 504 h 2429379"/>
              <a:gd name="connsiteX6" fmla="*/ 5737225 w 7254875"/>
              <a:gd name="connsiteY6" fmla="*/ 64004 h 2429379"/>
              <a:gd name="connsiteX7" fmla="*/ 5445125 w 7254875"/>
              <a:gd name="connsiteY7" fmla="*/ 197354 h 2429379"/>
              <a:gd name="connsiteX8" fmla="*/ 4772025 w 7254875"/>
              <a:gd name="connsiteY8" fmla="*/ 686304 h 2429379"/>
              <a:gd name="connsiteX9" fmla="*/ 4283075 w 7254875"/>
              <a:gd name="connsiteY9" fmla="*/ 1149854 h 2429379"/>
              <a:gd name="connsiteX10" fmla="*/ 3984625 w 7254875"/>
              <a:gd name="connsiteY10" fmla="*/ 1295904 h 2429379"/>
              <a:gd name="connsiteX11" fmla="*/ 3578225 w 7254875"/>
              <a:gd name="connsiteY11" fmla="*/ 1378454 h 2429379"/>
              <a:gd name="connsiteX12" fmla="*/ 3000375 w 7254875"/>
              <a:gd name="connsiteY12" fmla="*/ 1321304 h 2429379"/>
              <a:gd name="connsiteX13" fmla="*/ 2333625 w 7254875"/>
              <a:gd name="connsiteY13" fmla="*/ 1403854 h 2429379"/>
              <a:gd name="connsiteX14" fmla="*/ 873125 w 7254875"/>
              <a:gd name="connsiteY14" fmla="*/ 2140453 h 2429379"/>
              <a:gd name="connsiteX15" fmla="*/ 0 w 7254875"/>
              <a:gd name="connsiteY15" fmla="*/ 2429379 h 2429379"/>
              <a:gd name="connsiteX0" fmla="*/ 7298828 w 7298828"/>
              <a:gd name="connsiteY0" fmla="*/ 140204 h 2429379"/>
              <a:gd name="connsiteX1" fmla="*/ 7057528 w 7298828"/>
              <a:gd name="connsiteY1" fmla="*/ 216404 h 2429379"/>
              <a:gd name="connsiteX2" fmla="*/ 6860678 w 7298828"/>
              <a:gd name="connsiteY2" fmla="*/ 229104 h 2429379"/>
              <a:gd name="connsiteX3" fmla="*/ 6651128 w 7298828"/>
              <a:gd name="connsiteY3" fmla="*/ 114804 h 2429379"/>
              <a:gd name="connsiteX4" fmla="*/ 6416178 w 7298828"/>
              <a:gd name="connsiteY4" fmla="*/ 38604 h 2429379"/>
              <a:gd name="connsiteX5" fmla="*/ 6098678 w 7298828"/>
              <a:gd name="connsiteY5" fmla="*/ 504 h 2429379"/>
              <a:gd name="connsiteX6" fmla="*/ 5781178 w 7298828"/>
              <a:gd name="connsiteY6" fmla="*/ 64004 h 2429379"/>
              <a:gd name="connsiteX7" fmla="*/ 5489078 w 7298828"/>
              <a:gd name="connsiteY7" fmla="*/ 197354 h 2429379"/>
              <a:gd name="connsiteX8" fmla="*/ 4815978 w 7298828"/>
              <a:gd name="connsiteY8" fmla="*/ 686304 h 2429379"/>
              <a:gd name="connsiteX9" fmla="*/ 4327028 w 7298828"/>
              <a:gd name="connsiteY9" fmla="*/ 1149854 h 2429379"/>
              <a:gd name="connsiteX10" fmla="*/ 4028578 w 7298828"/>
              <a:gd name="connsiteY10" fmla="*/ 1295904 h 2429379"/>
              <a:gd name="connsiteX11" fmla="*/ 3622178 w 7298828"/>
              <a:gd name="connsiteY11" fmla="*/ 1378454 h 2429379"/>
              <a:gd name="connsiteX12" fmla="*/ 3044328 w 7298828"/>
              <a:gd name="connsiteY12" fmla="*/ 1321304 h 2429379"/>
              <a:gd name="connsiteX13" fmla="*/ 2377578 w 7298828"/>
              <a:gd name="connsiteY13" fmla="*/ 1403854 h 2429379"/>
              <a:gd name="connsiteX14" fmla="*/ 917078 w 7298828"/>
              <a:gd name="connsiteY14" fmla="*/ 2140453 h 2429379"/>
              <a:gd name="connsiteX15" fmla="*/ 43953 w 7298828"/>
              <a:gd name="connsiteY15" fmla="*/ 2429379 h 2429379"/>
              <a:gd name="connsiteX0" fmla="*/ 7228990 w 7228990"/>
              <a:gd name="connsiteY0" fmla="*/ 140204 h 2473829"/>
              <a:gd name="connsiteX1" fmla="*/ 6987690 w 7228990"/>
              <a:gd name="connsiteY1" fmla="*/ 216404 h 2473829"/>
              <a:gd name="connsiteX2" fmla="*/ 6790840 w 7228990"/>
              <a:gd name="connsiteY2" fmla="*/ 229104 h 2473829"/>
              <a:gd name="connsiteX3" fmla="*/ 6581290 w 7228990"/>
              <a:gd name="connsiteY3" fmla="*/ 114804 h 2473829"/>
              <a:gd name="connsiteX4" fmla="*/ 6346340 w 7228990"/>
              <a:gd name="connsiteY4" fmla="*/ 38604 h 2473829"/>
              <a:gd name="connsiteX5" fmla="*/ 6028840 w 7228990"/>
              <a:gd name="connsiteY5" fmla="*/ 504 h 2473829"/>
              <a:gd name="connsiteX6" fmla="*/ 5711340 w 7228990"/>
              <a:gd name="connsiteY6" fmla="*/ 64004 h 2473829"/>
              <a:gd name="connsiteX7" fmla="*/ 5419240 w 7228990"/>
              <a:gd name="connsiteY7" fmla="*/ 197354 h 2473829"/>
              <a:gd name="connsiteX8" fmla="*/ 4746140 w 7228990"/>
              <a:gd name="connsiteY8" fmla="*/ 686304 h 2473829"/>
              <a:gd name="connsiteX9" fmla="*/ 4257190 w 7228990"/>
              <a:gd name="connsiteY9" fmla="*/ 1149854 h 2473829"/>
              <a:gd name="connsiteX10" fmla="*/ 3958740 w 7228990"/>
              <a:gd name="connsiteY10" fmla="*/ 1295904 h 2473829"/>
              <a:gd name="connsiteX11" fmla="*/ 3552340 w 7228990"/>
              <a:gd name="connsiteY11" fmla="*/ 1378454 h 2473829"/>
              <a:gd name="connsiteX12" fmla="*/ 2974490 w 7228990"/>
              <a:gd name="connsiteY12" fmla="*/ 1321304 h 2473829"/>
              <a:gd name="connsiteX13" fmla="*/ 2307740 w 7228990"/>
              <a:gd name="connsiteY13" fmla="*/ 1403854 h 2473829"/>
              <a:gd name="connsiteX14" fmla="*/ 847240 w 7228990"/>
              <a:gd name="connsiteY14" fmla="*/ 2140453 h 2473829"/>
              <a:gd name="connsiteX15" fmla="*/ 47140 w 7228990"/>
              <a:gd name="connsiteY15" fmla="*/ 2473829 h 24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28990" h="2473829">
                <a:moveTo>
                  <a:pt x="7228990" y="140204"/>
                </a:moveTo>
                <a:cubicBezTo>
                  <a:pt x="7180307" y="157137"/>
                  <a:pt x="7060715" y="201587"/>
                  <a:pt x="6987690" y="216404"/>
                </a:cubicBezTo>
                <a:cubicBezTo>
                  <a:pt x="6914665" y="231221"/>
                  <a:pt x="6858573" y="246037"/>
                  <a:pt x="6790840" y="229104"/>
                </a:cubicBezTo>
                <a:cubicBezTo>
                  <a:pt x="6723107" y="212171"/>
                  <a:pt x="6655373" y="146554"/>
                  <a:pt x="6581290" y="114804"/>
                </a:cubicBezTo>
                <a:cubicBezTo>
                  <a:pt x="6507207" y="83054"/>
                  <a:pt x="6438415" y="57654"/>
                  <a:pt x="6346340" y="38604"/>
                </a:cubicBezTo>
                <a:cubicBezTo>
                  <a:pt x="6254265" y="19554"/>
                  <a:pt x="6134673" y="-3729"/>
                  <a:pt x="6028840" y="504"/>
                </a:cubicBezTo>
                <a:cubicBezTo>
                  <a:pt x="5923007" y="4737"/>
                  <a:pt x="5812940" y="31196"/>
                  <a:pt x="5711340" y="64004"/>
                </a:cubicBezTo>
                <a:cubicBezTo>
                  <a:pt x="5609740" y="96812"/>
                  <a:pt x="5580107" y="93637"/>
                  <a:pt x="5419240" y="197354"/>
                </a:cubicBezTo>
                <a:cubicBezTo>
                  <a:pt x="5258373" y="301071"/>
                  <a:pt x="4939815" y="527554"/>
                  <a:pt x="4746140" y="686304"/>
                </a:cubicBezTo>
                <a:cubicBezTo>
                  <a:pt x="4552465" y="845054"/>
                  <a:pt x="4388423" y="1048254"/>
                  <a:pt x="4257190" y="1149854"/>
                </a:cubicBezTo>
                <a:cubicBezTo>
                  <a:pt x="4125957" y="1251454"/>
                  <a:pt x="4076215" y="1257804"/>
                  <a:pt x="3958740" y="1295904"/>
                </a:cubicBezTo>
                <a:cubicBezTo>
                  <a:pt x="3841265" y="1334004"/>
                  <a:pt x="3716382" y="1374221"/>
                  <a:pt x="3552340" y="1378454"/>
                </a:cubicBezTo>
                <a:cubicBezTo>
                  <a:pt x="3388298" y="1382687"/>
                  <a:pt x="3150173" y="1329771"/>
                  <a:pt x="2974490" y="1321304"/>
                </a:cubicBezTo>
                <a:cubicBezTo>
                  <a:pt x="2798807" y="1312837"/>
                  <a:pt x="2662282" y="1267329"/>
                  <a:pt x="2307740" y="1403854"/>
                </a:cubicBezTo>
                <a:cubicBezTo>
                  <a:pt x="1953198" y="1540379"/>
                  <a:pt x="1224007" y="1962124"/>
                  <a:pt x="847240" y="2140453"/>
                </a:cubicBezTo>
                <a:cubicBezTo>
                  <a:pt x="470473" y="2318782"/>
                  <a:pt x="-180534" y="2375271"/>
                  <a:pt x="47140" y="2473829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D0088C8-9670-2BA3-EB99-45DC816729FB}"/>
              </a:ext>
            </a:extLst>
          </p:cNvPr>
          <p:cNvSpPr/>
          <p:nvPr/>
        </p:nvSpPr>
        <p:spPr>
          <a:xfrm>
            <a:off x="5778055" y="3900487"/>
            <a:ext cx="458440" cy="100958"/>
          </a:xfrm>
          <a:custGeom>
            <a:avLst/>
            <a:gdLst>
              <a:gd name="connsiteX0" fmla="*/ 454819 w 454819"/>
              <a:gd name="connsiteY0" fmla="*/ 45244 h 52388"/>
              <a:gd name="connsiteX1" fmla="*/ 100013 w 454819"/>
              <a:gd name="connsiteY1" fmla="*/ 52388 h 52388"/>
              <a:gd name="connsiteX2" fmla="*/ 0 w 454819"/>
              <a:gd name="connsiteY2" fmla="*/ 0 h 52388"/>
              <a:gd name="connsiteX0" fmla="*/ 461963 w 461963"/>
              <a:gd name="connsiteY0" fmla="*/ 76201 h 83345"/>
              <a:gd name="connsiteX1" fmla="*/ 107157 w 461963"/>
              <a:gd name="connsiteY1" fmla="*/ 83345 h 83345"/>
              <a:gd name="connsiteX2" fmla="*/ 0 w 461963"/>
              <a:gd name="connsiteY2" fmla="*/ 0 h 83345"/>
              <a:gd name="connsiteX0" fmla="*/ 486964 w 486964"/>
              <a:gd name="connsiteY0" fmla="*/ 76201 h 83345"/>
              <a:gd name="connsiteX1" fmla="*/ 132158 w 486964"/>
              <a:gd name="connsiteY1" fmla="*/ 83345 h 83345"/>
              <a:gd name="connsiteX2" fmla="*/ 25001 w 486964"/>
              <a:gd name="connsiteY2" fmla="*/ 0 h 83345"/>
              <a:gd name="connsiteX0" fmla="*/ 478544 w 478544"/>
              <a:gd name="connsiteY0" fmla="*/ 57151 h 64295"/>
              <a:gd name="connsiteX1" fmla="*/ 123738 w 478544"/>
              <a:gd name="connsiteY1" fmla="*/ 64295 h 64295"/>
              <a:gd name="connsiteX2" fmla="*/ 26106 w 478544"/>
              <a:gd name="connsiteY2" fmla="*/ 0 h 64295"/>
              <a:gd name="connsiteX0" fmla="*/ 475485 w 475485"/>
              <a:gd name="connsiteY0" fmla="*/ 57151 h 80963"/>
              <a:gd name="connsiteX1" fmla="*/ 149254 w 475485"/>
              <a:gd name="connsiteY1" fmla="*/ 80963 h 80963"/>
              <a:gd name="connsiteX2" fmla="*/ 23047 w 475485"/>
              <a:gd name="connsiteY2" fmla="*/ 0 h 80963"/>
              <a:gd name="connsiteX0" fmla="*/ 478516 w 478516"/>
              <a:gd name="connsiteY0" fmla="*/ 57151 h 80963"/>
              <a:gd name="connsiteX1" fmla="*/ 152285 w 478516"/>
              <a:gd name="connsiteY1" fmla="*/ 80963 h 80963"/>
              <a:gd name="connsiteX2" fmla="*/ 26078 w 478516"/>
              <a:gd name="connsiteY2" fmla="*/ 0 h 80963"/>
              <a:gd name="connsiteX0" fmla="*/ 488041 w 488041"/>
              <a:gd name="connsiteY0" fmla="*/ 71439 h 80963"/>
              <a:gd name="connsiteX1" fmla="*/ 152285 w 488041"/>
              <a:gd name="connsiteY1" fmla="*/ 80963 h 80963"/>
              <a:gd name="connsiteX2" fmla="*/ 26078 w 488041"/>
              <a:gd name="connsiteY2" fmla="*/ 0 h 80963"/>
              <a:gd name="connsiteX0" fmla="*/ 469419 w 469419"/>
              <a:gd name="connsiteY0" fmla="*/ 83345 h 92869"/>
              <a:gd name="connsiteX1" fmla="*/ 133663 w 469419"/>
              <a:gd name="connsiteY1" fmla="*/ 92869 h 92869"/>
              <a:gd name="connsiteX2" fmla="*/ 28887 w 469419"/>
              <a:gd name="connsiteY2" fmla="*/ 0 h 92869"/>
              <a:gd name="connsiteX0" fmla="*/ 469419 w 469419"/>
              <a:gd name="connsiteY0" fmla="*/ 83345 h 92869"/>
              <a:gd name="connsiteX1" fmla="*/ 133663 w 469419"/>
              <a:gd name="connsiteY1" fmla="*/ 92869 h 92869"/>
              <a:gd name="connsiteX2" fmla="*/ 28887 w 469419"/>
              <a:gd name="connsiteY2" fmla="*/ 0 h 92869"/>
              <a:gd name="connsiteX0" fmla="*/ 469419 w 469419"/>
              <a:gd name="connsiteY0" fmla="*/ 83345 h 92869"/>
              <a:gd name="connsiteX1" fmla="*/ 133663 w 469419"/>
              <a:gd name="connsiteY1" fmla="*/ 92869 h 92869"/>
              <a:gd name="connsiteX2" fmla="*/ 28887 w 469419"/>
              <a:gd name="connsiteY2" fmla="*/ 0 h 92869"/>
              <a:gd name="connsiteX0" fmla="*/ 451423 w 451423"/>
              <a:gd name="connsiteY0" fmla="*/ 85726 h 95250"/>
              <a:gd name="connsiteX1" fmla="*/ 115667 w 451423"/>
              <a:gd name="connsiteY1" fmla="*/ 95250 h 95250"/>
              <a:gd name="connsiteX2" fmla="*/ 32322 w 451423"/>
              <a:gd name="connsiteY2" fmla="*/ 0 h 95250"/>
              <a:gd name="connsiteX0" fmla="*/ 472142 w 472142"/>
              <a:gd name="connsiteY0" fmla="*/ 85726 h 95250"/>
              <a:gd name="connsiteX1" fmla="*/ 136386 w 472142"/>
              <a:gd name="connsiteY1" fmla="*/ 95250 h 95250"/>
              <a:gd name="connsiteX2" fmla="*/ 53041 w 472142"/>
              <a:gd name="connsiteY2" fmla="*/ 0 h 95250"/>
              <a:gd name="connsiteX0" fmla="*/ 476137 w 476137"/>
              <a:gd name="connsiteY0" fmla="*/ 85726 h 96863"/>
              <a:gd name="connsiteX1" fmla="*/ 140381 w 476137"/>
              <a:gd name="connsiteY1" fmla="*/ 95250 h 96863"/>
              <a:gd name="connsiteX2" fmla="*/ 57036 w 476137"/>
              <a:gd name="connsiteY2" fmla="*/ 0 h 96863"/>
              <a:gd name="connsiteX0" fmla="*/ 468768 w 468768"/>
              <a:gd name="connsiteY0" fmla="*/ 85726 h 96907"/>
              <a:gd name="connsiteX1" fmla="*/ 133012 w 468768"/>
              <a:gd name="connsiteY1" fmla="*/ 95250 h 96907"/>
              <a:gd name="connsiteX2" fmla="*/ 49667 w 468768"/>
              <a:gd name="connsiteY2" fmla="*/ 0 h 96907"/>
              <a:gd name="connsiteX0" fmla="*/ 464560 w 464560"/>
              <a:gd name="connsiteY0" fmla="*/ 85726 h 97904"/>
              <a:gd name="connsiteX1" fmla="*/ 128804 w 464560"/>
              <a:gd name="connsiteY1" fmla="*/ 95250 h 97904"/>
              <a:gd name="connsiteX2" fmla="*/ 45459 w 464560"/>
              <a:gd name="connsiteY2" fmla="*/ 0 h 97904"/>
              <a:gd name="connsiteX0" fmla="*/ 520462 w 520462"/>
              <a:gd name="connsiteY0" fmla="*/ 85726 h 98408"/>
              <a:gd name="connsiteX1" fmla="*/ 184706 w 520462"/>
              <a:gd name="connsiteY1" fmla="*/ 95250 h 98408"/>
              <a:gd name="connsiteX2" fmla="*/ 101361 w 520462"/>
              <a:gd name="connsiteY2" fmla="*/ 0 h 98408"/>
              <a:gd name="connsiteX0" fmla="*/ 458257 w 458257"/>
              <a:gd name="connsiteY0" fmla="*/ 85726 h 96907"/>
              <a:gd name="connsiteX1" fmla="*/ 122501 w 458257"/>
              <a:gd name="connsiteY1" fmla="*/ 95250 h 96907"/>
              <a:gd name="connsiteX2" fmla="*/ 39156 w 458257"/>
              <a:gd name="connsiteY2" fmla="*/ 0 h 96907"/>
              <a:gd name="connsiteX0" fmla="*/ 467715 w 467715"/>
              <a:gd name="connsiteY0" fmla="*/ 85726 h 97112"/>
              <a:gd name="connsiteX1" fmla="*/ 131959 w 467715"/>
              <a:gd name="connsiteY1" fmla="*/ 95250 h 97112"/>
              <a:gd name="connsiteX2" fmla="*/ 48614 w 467715"/>
              <a:gd name="connsiteY2" fmla="*/ 0 h 97112"/>
              <a:gd name="connsiteX0" fmla="*/ 461407 w 461407"/>
              <a:gd name="connsiteY0" fmla="*/ 85726 h 97370"/>
              <a:gd name="connsiteX1" fmla="*/ 125651 w 461407"/>
              <a:gd name="connsiteY1" fmla="*/ 95250 h 97370"/>
              <a:gd name="connsiteX2" fmla="*/ 42306 w 461407"/>
              <a:gd name="connsiteY2" fmla="*/ 0 h 97370"/>
              <a:gd name="connsiteX0" fmla="*/ 458042 w 458042"/>
              <a:gd name="connsiteY0" fmla="*/ 85726 h 101991"/>
              <a:gd name="connsiteX1" fmla="*/ 138954 w 458042"/>
              <a:gd name="connsiteY1" fmla="*/ 100013 h 101991"/>
              <a:gd name="connsiteX2" fmla="*/ 38941 w 458042"/>
              <a:gd name="connsiteY2" fmla="*/ 0 h 101991"/>
              <a:gd name="connsiteX0" fmla="*/ 458440 w 458440"/>
              <a:gd name="connsiteY0" fmla="*/ 85726 h 100958"/>
              <a:gd name="connsiteX1" fmla="*/ 139352 w 458440"/>
              <a:gd name="connsiteY1" fmla="*/ 100013 h 100958"/>
              <a:gd name="connsiteX2" fmla="*/ 39339 w 458440"/>
              <a:gd name="connsiteY2" fmla="*/ 0 h 100958"/>
              <a:gd name="connsiteX0" fmla="*/ 458440 w 458440"/>
              <a:gd name="connsiteY0" fmla="*/ 85726 h 100958"/>
              <a:gd name="connsiteX1" fmla="*/ 139352 w 458440"/>
              <a:gd name="connsiteY1" fmla="*/ 100013 h 100958"/>
              <a:gd name="connsiteX2" fmla="*/ 39339 w 458440"/>
              <a:gd name="connsiteY2" fmla="*/ 0 h 100958"/>
              <a:gd name="connsiteX0" fmla="*/ 458440 w 458440"/>
              <a:gd name="connsiteY0" fmla="*/ 85726 h 100958"/>
              <a:gd name="connsiteX1" fmla="*/ 139352 w 458440"/>
              <a:gd name="connsiteY1" fmla="*/ 100013 h 100958"/>
              <a:gd name="connsiteX2" fmla="*/ 39339 w 458440"/>
              <a:gd name="connsiteY2" fmla="*/ 0 h 10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440" h="100958">
                <a:moveTo>
                  <a:pt x="458440" y="85726"/>
                </a:moveTo>
                <a:cubicBezTo>
                  <a:pt x="304452" y="100013"/>
                  <a:pt x="245715" y="95251"/>
                  <a:pt x="139352" y="100013"/>
                </a:cubicBezTo>
                <a:cubicBezTo>
                  <a:pt x="51246" y="108744"/>
                  <a:pt x="-60673" y="55564"/>
                  <a:pt x="39339" y="0"/>
                </a:cubicBezTo>
              </a:path>
            </a:pathLst>
          </a:custGeom>
          <a:noFill/>
          <a:ln w="57150" cap="rnd">
            <a:solidFill>
              <a:schemeClr val="accent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BD59CC-32D6-9F5A-EEBC-6EB6A0961C7F}"/>
              </a:ext>
            </a:extLst>
          </p:cNvPr>
          <p:cNvCxnSpPr>
            <a:cxnSpLocks/>
          </p:cNvCxnSpPr>
          <p:nvPr/>
        </p:nvCxnSpPr>
        <p:spPr>
          <a:xfrm>
            <a:off x="8998206" y="2668467"/>
            <a:ext cx="139460" cy="182336"/>
          </a:xfrm>
          <a:prstGeom prst="line">
            <a:avLst/>
          </a:prstGeom>
          <a:ln w="2222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0F4FAD-ED4A-4657-F0F0-0F1FED4CF342}"/>
              </a:ext>
            </a:extLst>
          </p:cNvPr>
          <p:cNvCxnSpPr>
            <a:cxnSpLocks/>
          </p:cNvCxnSpPr>
          <p:nvPr/>
        </p:nvCxnSpPr>
        <p:spPr>
          <a:xfrm>
            <a:off x="9025194" y="2646537"/>
            <a:ext cx="139460" cy="182336"/>
          </a:xfrm>
          <a:prstGeom prst="line">
            <a:avLst/>
          </a:prstGeom>
          <a:ln w="2222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1AD4CD-E10A-CAC0-FA3F-0B3A6C931FF1}"/>
              </a:ext>
            </a:extLst>
          </p:cNvPr>
          <p:cNvGrpSpPr/>
          <p:nvPr/>
        </p:nvGrpSpPr>
        <p:grpSpPr>
          <a:xfrm rot="21398343">
            <a:off x="8984638" y="2348633"/>
            <a:ext cx="294454" cy="375815"/>
            <a:chOff x="8055215" y="1237621"/>
            <a:chExt cx="208280" cy="303604"/>
          </a:xfrm>
          <a:effectLst>
            <a:glow rad="101600">
              <a:schemeClr val="bg1">
                <a:alpha val="65000"/>
              </a:schemeClr>
            </a:glow>
          </a:effectLst>
        </p:grpSpPr>
        <p:sp>
          <p:nvSpPr>
            <p:cNvPr id="20" name="Double Wave 19">
              <a:extLst>
                <a:ext uri="{FF2B5EF4-FFF2-40B4-BE49-F238E27FC236}">
                  <a16:creationId xmlns:a16="http://schemas.microsoft.com/office/drawing/2014/main" id="{F16C82CE-7A31-2A64-CEDE-E89AD12CE996}"/>
                </a:ext>
              </a:extLst>
            </p:cNvPr>
            <p:cNvSpPr/>
            <p:nvPr/>
          </p:nvSpPr>
          <p:spPr>
            <a:xfrm>
              <a:off x="8055215" y="1237621"/>
              <a:ext cx="208280" cy="129818"/>
            </a:xfrm>
            <a:prstGeom prst="doubleWave">
              <a:avLst>
                <a:gd name="adj1" fmla="val 10054"/>
                <a:gd name="adj2" fmla="val 5385"/>
              </a:avLst>
            </a:prstGeom>
            <a:pattFill prst="lgCheck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62223CE-3415-D504-1AC3-FB3938780846}"/>
                </a:ext>
              </a:extLst>
            </p:cNvPr>
            <p:cNvCxnSpPr/>
            <p:nvPr/>
          </p:nvCxnSpPr>
          <p:spPr>
            <a:xfrm>
              <a:off x="8058390" y="1253080"/>
              <a:ext cx="57150" cy="288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phic 24" descr="Line arrow: Counter-clockwise curve with solid fill">
            <a:extLst>
              <a:ext uri="{FF2B5EF4-FFF2-40B4-BE49-F238E27FC236}">
                <a16:creationId xmlns:a16="http://schemas.microsoft.com/office/drawing/2014/main" id="{93B926C7-E274-C003-923B-932E85705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852910" y="2654043"/>
            <a:ext cx="461003" cy="461003"/>
          </a:xfrm>
          <a:prstGeom prst="rect">
            <a:avLst/>
          </a:prstGeom>
        </p:spPr>
      </p:pic>
      <p:pic>
        <p:nvPicPr>
          <p:cNvPr id="26" name="Graphic 25" descr="Line arrow: Rotate right with solid fill">
            <a:extLst>
              <a:ext uri="{FF2B5EF4-FFF2-40B4-BE49-F238E27FC236}">
                <a16:creationId xmlns:a16="http://schemas.microsoft.com/office/drawing/2014/main" id="{119E94FD-A6A0-0365-52A8-F7AF2FCA0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147259" flipH="1" flipV="1">
            <a:off x="1880559" y="4690353"/>
            <a:ext cx="279264" cy="27926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751219B-5719-CBA9-3101-96EAC81E9ACF}"/>
              </a:ext>
            </a:extLst>
          </p:cNvPr>
          <p:cNvGrpSpPr/>
          <p:nvPr/>
        </p:nvGrpSpPr>
        <p:grpSpPr>
          <a:xfrm>
            <a:off x="1968056" y="4561748"/>
            <a:ext cx="208280" cy="303604"/>
            <a:chOff x="8055215" y="1237621"/>
            <a:chExt cx="208280" cy="303604"/>
          </a:xfrm>
          <a:effectLst/>
        </p:grpSpPr>
        <p:sp>
          <p:nvSpPr>
            <p:cNvPr id="28" name="Double Wave 27">
              <a:extLst>
                <a:ext uri="{FF2B5EF4-FFF2-40B4-BE49-F238E27FC236}">
                  <a16:creationId xmlns:a16="http://schemas.microsoft.com/office/drawing/2014/main" id="{96DE4005-FF4E-9068-9A2B-E45F53F3CEAC}"/>
                </a:ext>
              </a:extLst>
            </p:cNvPr>
            <p:cNvSpPr/>
            <p:nvPr/>
          </p:nvSpPr>
          <p:spPr>
            <a:xfrm>
              <a:off x="8055215" y="1237621"/>
              <a:ext cx="208280" cy="129818"/>
            </a:xfrm>
            <a:prstGeom prst="doubleWave">
              <a:avLst>
                <a:gd name="adj1" fmla="val 10054"/>
                <a:gd name="adj2" fmla="val 5385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043772-FD1B-9B74-4E75-615F047A0932}"/>
                </a:ext>
              </a:extLst>
            </p:cNvPr>
            <p:cNvCxnSpPr/>
            <p:nvPr/>
          </p:nvCxnSpPr>
          <p:spPr>
            <a:xfrm>
              <a:off x="8058390" y="1253080"/>
              <a:ext cx="57150" cy="28814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E0F40F8-B662-36B9-0F3B-73411D1A27EF}"/>
              </a:ext>
            </a:extLst>
          </p:cNvPr>
          <p:cNvSpPr txBox="1"/>
          <p:nvPr/>
        </p:nvSpPr>
        <p:spPr>
          <a:xfrm rot="21412407">
            <a:off x="1909445" y="4500033"/>
            <a:ext cx="408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#1</a:t>
            </a:r>
          </a:p>
        </p:txBody>
      </p:sp>
      <p:pic>
        <p:nvPicPr>
          <p:cNvPr id="31" name="Graphic 30" descr="Line arrow: Rotate right with solid fill">
            <a:extLst>
              <a:ext uri="{FF2B5EF4-FFF2-40B4-BE49-F238E27FC236}">
                <a16:creationId xmlns:a16="http://schemas.microsoft.com/office/drawing/2014/main" id="{01EE7E0A-ED32-4C34-F018-61F8EF1D5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087094" flipH="1" flipV="1">
            <a:off x="5506252" y="3624407"/>
            <a:ext cx="279264" cy="27926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70A5123-B0E2-E237-220D-543C8F82B955}"/>
              </a:ext>
            </a:extLst>
          </p:cNvPr>
          <p:cNvGrpSpPr/>
          <p:nvPr/>
        </p:nvGrpSpPr>
        <p:grpSpPr>
          <a:xfrm>
            <a:off x="5592929" y="3494625"/>
            <a:ext cx="208280" cy="303604"/>
            <a:chOff x="8055215" y="1237621"/>
            <a:chExt cx="208280" cy="303604"/>
          </a:xfrm>
          <a:effectLst/>
        </p:grpSpPr>
        <p:sp>
          <p:nvSpPr>
            <p:cNvPr id="33" name="Double Wave 32">
              <a:extLst>
                <a:ext uri="{FF2B5EF4-FFF2-40B4-BE49-F238E27FC236}">
                  <a16:creationId xmlns:a16="http://schemas.microsoft.com/office/drawing/2014/main" id="{1E607603-7862-1CFB-1FDE-E27F112F8BE2}"/>
                </a:ext>
              </a:extLst>
            </p:cNvPr>
            <p:cNvSpPr/>
            <p:nvPr/>
          </p:nvSpPr>
          <p:spPr>
            <a:xfrm>
              <a:off x="8055215" y="1237621"/>
              <a:ext cx="208280" cy="129818"/>
            </a:xfrm>
            <a:prstGeom prst="doubleWave">
              <a:avLst>
                <a:gd name="adj1" fmla="val 10054"/>
                <a:gd name="adj2" fmla="val 5385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647F227-0A4F-DBA8-12F9-B75016EB6516}"/>
                </a:ext>
              </a:extLst>
            </p:cNvPr>
            <p:cNvCxnSpPr/>
            <p:nvPr/>
          </p:nvCxnSpPr>
          <p:spPr>
            <a:xfrm>
              <a:off x="8058390" y="1253080"/>
              <a:ext cx="57150" cy="28814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CCF0DE0-67D0-1B27-4103-4F5217EA677A}"/>
              </a:ext>
            </a:extLst>
          </p:cNvPr>
          <p:cNvSpPr txBox="1"/>
          <p:nvPr/>
        </p:nvSpPr>
        <p:spPr>
          <a:xfrm rot="21412407">
            <a:off x="5529873" y="3439858"/>
            <a:ext cx="4089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#2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FA41DDB-BCEB-2D3C-A501-F9FFF299B4BA}"/>
              </a:ext>
            </a:extLst>
          </p:cNvPr>
          <p:cNvGrpSpPr/>
          <p:nvPr/>
        </p:nvGrpSpPr>
        <p:grpSpPr>
          <a:xfrm>
            <a:off x="6969315" y="3205956"/>
            <a:ext cx="790928" cy="304128"/>
            <a:chOff x="7498725" y="3320390"/>
            <a:chExt cx="790928" cy="30412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9654B06-61E0-FE34-61E2-8BE822B2B00B}"/>
                </a:ext>
              </a:extLst>
            </p:cNvPr>
            <p:cNvSpPr/>
            <p:nvPr/>
          </p:nvSpPr>
          <p:spPr>
            <a:xfrm>
              <a:off x="7498725" y="3459736"/>
              <a:ext cx="790928" cy="164782"/>
            </a:xfrm>
            <a:prstGeom prst="roundRect">
              <a:avLst>
                <a:gd name="adj" fmla="val 35464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REDTAIL TRAIL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22CB9A5B-86BF-C10A-1A5B-00D421DF5373}"/>
                </a:ext>
              </a:extLst>
            </p:cNvPr>
            <p:cNvSpPr/>
            <p:nvPr/>
          </p:nvSpPr>
          <p:spPr>
            <a:xfrm>
              <a:off x="7819948" y="3320390"/>
              <a:ext cx="144620" cy="141544"/>
            </a:xfrm>
            <a:prstGeom prst="triangle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7B6B1E3-F5B8-C393-AEF0-5CB7FB806544}"/>
              </a:ext>
            </a:extLst>
          </p:cNvPr>
          <p:cNvGrpSpPr/>
          <p:nvPr/>
        </p:nvGrpSpPr>
        <p:grpSpPr>
          <a:xfrm>
            <a:off x="6767799" y="2445239"/>
            <a:ext cx="790928" cy="306210"/>
            <a:chOff x="6500472" y="2150513"/>
            <a:chExt cx="790928" cy="3062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B0912FD-D9B9-1FAB-7ED1-664D1D11D528}"/>
                </a:ext>
              </a:extLst>
            </p:cNvPr>
            <p:cNvSpPr/>
            <p:nvPr/>
          </p:nvSpPr>
          <p:spPr>
            <a:xfrm>
              <a:off x="6500472" y="2150513"/>
              <a:ext cx="790928" cy="164782"/>
            </a:xfrm>
            <a:prstGeom prst="roundRect">
              <a:avLst>
                <a:gd name="adj" fmla="val 35464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NORDIC HWY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F21ED548-5B7F-A868-6D6F-8CC36FAFFBFE}"/>
                </a:ext>
              </a:extLst>
            </p:cNvPr>
            <p:cNvSpPr/>
            <p:nvPr/>
          </p:nvSpPr>
          <p:spPr>
            <a:xfrm rot="10800000">
              <a:off x="6823943" y="2315179"/>
              <a:ext cx="144620" cy="141544"/>
            </a:xfrm>
            <a:prstGeom prst="triangle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C84C306-9A8A-7353-2CDB-B992EA1F089B}"/>
              </a:ext>
            </a:extLst>
          </p:cNvPr>
          <p:cNvSpPr/>
          <p:nvPr/>
        </p:nvSpPr>
        <p:spPr>
          <a:xfrm rot="21195931">
            <a:off x="4260498" y="2649183"/>
            <a:ext cx="932543" cy="354086"/>
          </a:xfrm>
          <a:prstGeom prst="roundRect">
            <a:avLst>
              <a:gd name="adj" fmla="val 35464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BUTTERCUP LOT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8477DFE-1EEE-9478-177E-9CC9918B3788}"/>
              </a:ext>
            </a:extLst>
          </p:cNvPr>
          <p:cNvSpPr/>
          <p:nvPr/>
        </p:nvSpPr>
        <p:spPr>
          <a:xfrm rot="688921">
            <a:off x="639206" y="2254364"/>
            <a:ext cx="932543" cy="354086"/>
          </a:xfrm>
          <a:prstGeom prst="roundRect">
            <a:avLst>
              <a:gd name="adj" fmla="val 35464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BITTER ROOT LIFT</a:t>
            </a:r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873DF0E0-4BB6-D1FF-194E-C840D05591C2}"/>
              </a:ext>
            </a:extLst>
          </p:cNvPr>
          <p:cNvSpPr/>
          <p:nvPr/>
        </p:nvSpPr>
        <p:spPr>
          <a:xfrm>
            <a:off x="924900" y="2254200"/>
            <a:ext cx="120868" cy="10203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09892A1-10D7-3E51-E717-6D9ACD8C7E25}"/>
              </a:ext>
            </a:extLst>
          </p:cNvPr>
          <p:cNvSpPr/>
          <p:nvPr/>
        </p:nvSpPr>
        <p:spPr>
          <a:xfrm>
            <a:off x="9512632" y="2165090"/>
            <a:ext cx="471458" cy="61581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FRONTIER </a:t>
            </a:r>
          </a:p>
          <a:p>
            <a:pPr algn="r"/>
            <a:r>
              <a:rPr lang="en-US" sz="1000" b="1" dirty="0">
                <a:solidFill>
                  <a:schemeClr val="bg1"/>
                </a:solidFill>
              </a:rPr>
              <a:t>POINT </a:t>
            </a:r>
          </a:p>
          <a:p>
            <a:pPr algn="r"/>
            <a:r>
              <a:rPr lang="en-US" sz="1000" b="1" dirty="0">
                <a:solidFill>
                  <a:schemeClr val="bg1"/>
                </a:solidFill>
              </a:rPr>
              <a:t>NORDIC </a:t>
            </a:r>
          </a:p>
          <a:p>
            <a:pPr algn="r"/>
            <a:r>
              <a:rPr lang="en-US" sz="1000" b="1" dirty="0">
                <a:solidFill>
                  <a:schemeClr val="bg1"/>
                </a:solidFill>
              </a:rPr>
              <a:t>LODGE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4F81A0-08F9-7A72-E9B9-861DC422048C}"/>
              </a:ext>
            </a:extLst>
          </p:cNvPr>
          <p:cNvSpPr/>
          <p:nvPr/>
        </p:nvSpPr>
        <p:spPr>
          <a:xfrm rot="20783575">
            <a:off x="7814944" y="2824838"/>
            <a:ext cx="856271" cy="61581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WAY OF TRAVEL: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CLOCK WISE</a:t>
            </a:r>
          </a:p>
        </p:txBody>
      </p:sp>
      <p:pic>
        <p:nvPicPr>
          <p:cNvPr id="47" name="Graphic 46" descr="Line arrow: Counter-clockwise curve with solid fill">
            <a:extLst>
              <a:ext uri="{FF2B5EF4-FFF2-40B4-BE49-F238E27FC236}">
                <a16:creationId xmlns:a16="http://schemas.microsoft.com/office/drawing/2014/main" id="{81E904C4-E260-7F8E-A3A7-8C7B4F4CF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939635" flipV="1">
            <a:off x="7739530" y="2164301"/>
            <a:ext cx="500350" cy="50035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3BE0C3F-DE93-85AA-FC0A-9B1B696F6DE6}"/>
              </a:ext>
            </a:extLst>
          </p:cNvPr>
          <p:cNvSpPr/>
          <p:nvPr/>
        </p:nvSpPr>
        <p:spPr>
          <a:xfrm>
            <a:off x="8261712" y="4596826"/>
            <a:ext cx="1546466" cy="61581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START TIME: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3E72174-222F-7D48-D8A2-53F0B9283D38}"/>
              </a:ext>
            </a:extLst>
          </p:cNvPr>
          <p:cNvGrpSpPr/>
          <p:nvPr/>
        </p:nvGrpSpPr>
        <p:grpSpPr>
          <a:xfrm>
            <a:off x="809524" y="4558465"/>
            <a:ext cx="790928" cy="306326"/>
            <a:chOff x="1476332" y="3964745"/>
            <a:chExt cx="790928" cy="306326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845D86D-F5F5-10F4-E403-74E24DA4DF21}"/>
                </a:ext>
              </a:extLst>
            </p:cNvPr>
            <p:cNvSpPr/>
            <p:nvPr/>
          </p:nvSpPr>
          <p:spPr>
            <a:xfrm>
              <a:off x="1476332" y="3964745"/>
              <a:ext cx="790928" cy="164782"/>
            </a:xfrm>
            <a:prstGeom prst="roundRect">
              <a:avLst>
                <a:gd name="adj" fmla="val 35464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NORDIC HWY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63402EE-1CC0-7C65-3DBD-1214D2744168}"/>
                </a:ext>
              </a:extLst>
            </p:cNvPr>
            <p:cNvSpPr/>
            <p:nvPr/>
          </p:nvSpPr>
          <p:spPr>
            <a:xfrm rot="10800000">
              <a:off x="1799362" y="4129527"/>
              <a:ext cx="144620" cy="141544"/>
            </a:xfrm>
            <a:prstGeom prst="triangle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7C5B18C-F12F-65C4-F31D-57DC4FAC67F4}"/>
              </a:ext>
            </a:extLst>
          </p:cNvPr>
          <p:cNvSpPr/>
          <p:nvPr/>
        </p:nvSpPr>
        <p:spPr>
          <a:xfrm rot="694460">
            <a:off x="2260520" y="2230809"/>
            <a:ext cx="932543" cy="354086"/>
          </a:xfrm>
          <a:prstGeom prst="roundRect">
            <a:avLst>
              <a:gd name="adj" fmla="val 35464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BUTTERCUP LOT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CCE2308-0C15-9E10-703B-0CE0FE9F1915}"/>
              </a:ext>
            </a:extLst>
          </p:cNvPr>
          <p:cNvGrpSpPr/>
          <p:nvPr/>
        </p:nvGrpSpPr>
        <p:grpSpPr>
          <a:xfrm>
            <a:off x="5967805" y="4070047"/>
            <a:ext cx="419036" cy="466234"/>
            <a:chOff x="5472269" y="4206629"/>
            <a:chExt cx="419036" cy="466234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D877790-3FA4-6C3A-453C-EFFDFB61DF38}"/>
                </a:ext>
              </a:extLst>
            </p:cNvPr>
            <p:cNvSpPr/>
            <p:nvPr/>
          </p:nvSpPr>
          <p:spPr>
            <a:xfrm>
              <a:off x="5472269" y="4347178"/>
              <a:ext cx="419036" cy="325685"/>
            </a:xfrm>
            <a:prstGeom prst="roundRect">
              <a:avLst>
                <a:gd name="adj" fmla="val 27422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EXIT A</a:t>
              </a:r>
            </a:p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2</a:t>
              </a:r>
              <a:r>
                <a:rPr lang="en-US" sz="900" b="1" baseline="30000" dirty="0">
                  <a:solidFill>
                    <a:schemeClr val="tx1"/>
                  </a:solidFill>
                </a:rPr>
                <a:t>ND</a:t>
              </a:r>
              <a:r>
                <a:rPr lang="en-US" sz="900" b="1" dirty="0">
                  <a:solidFill>
                    <a:schemeClr val="tx1"/>
                  </a:solidFill>
                </a:rPr>
                <a:t> LAP</a:t>
              </a:r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5E9DB617-E1A5-38EB-94FB-82A8C196F32A}"/>
                </a:ext>
              </a:extLst>
            </p:cNvPr>
            <p:cNvSpPr/>
            <p:nvPr/>
          </p:nvSpPr>
          <p:spPr>
            <a:xfrm>
              <a:off x="5609477" y="4206629"/>
              <a:ext cx="144620" cy="141544"/>
            </a:xfrm>
            <a:prstGeom prst="triangle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EB6EBCF6-7507-C729-46FA-98A04948679E}"/>
              </a:ext>
            </a:extLst>
          </p:cNvPr>
          <p:cNvSpPr/>
          <p:nvPr/>
        </p:nvSpPr>
        <p:spPr>
          <a:xfrm>
            <a:off x="6976970" y="4908521"/>
            <a:ext cx="1221664" cy="629748"/>
          </a:xfrm>
          <a:prstGeom prst="roundRect">
            <a:avLst>
              <a:gd name="adj" fmla="val 6036"/>
            </a:avLst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EE9698-BAD6-1A23-A01C-C7968D46A23A}"/>
              </a:ext>
            </a:extLst>
          </p:cNvPr>
          <p:cNvCxnSpPr>
            <a:cxnSpLocks/>
          </p:cNvCxnSpPr>
          <p:nvPr/>
        </p:nvCxnSpPr>
        <p:spPr>
          <a:xfrm>
            <a:off x="7120529" y="5282076"/>
            <a:ext cx="201033" cy="0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74BCF08-BE8C-DE27-BAAA-7FBAAFE0BC0B}"/>
              </a:ext>
            </a:extLst>
          </p:cNvPr>
          <p:cNvCxnSpPr>
            <a:cxnSpLocks/>
          </p:cNvCxnSpPr>
          <p:nvPr/>
        </p:nvCxnSpPr>
        <p:spPr>
          <a:xfrm>
            <a:off x="7120529" y="5148726"/>
            <a:ext cx="201033" cy="0"/>
          </a:xfrm>
          <a:prstGeom prst="line">
            <a:avLst/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D5D3F820-FC94-B740-6FF9-A55D17C68B4A}"/>
              </a:ext>
            </a:extLst>
          </p:cNvPr>
          <p:cNvSpPr txBox="1"/>
          <p:nvPr/>
        </p:nvSpPr>
        <p:spPr>
          <a:xfrm>
            <a:off x="7325609" y="5023189"/>
            <a:ext cx="88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LAP 1</a:t>
            </a:r>
          </a:p>
          <a:p>
            <a:r>
              <a:rPr lang="en-US" sz="900" b="1" dirty="0"/>
              <a:t>LAP 2 CUTOFF 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03E88F-1554-8EDE-C81A-6D860EA33D48}"/>
              </a:ext>
            </a:extLst>
          </p:cNvPr>
          <p:cNvSpPr/>
          <p:nvPr/>
        </p:nvSpPr>
        <p:spPr>
          <a:xfrm>
            <a:off x="8261711" y="4907692"/>
            <a:ext cx="1546467" cy="629749"/>
          </a:xfrm>
          <a:prstGeom prst="roundRect">
            <a:avLst>
              <a:gd name="adj" fmla="val 6036"/>
            </a:avLst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FE7B8-50B6-3EF8-DC5F-CEBB81C9850F}"/>
              </a:ext>
            </a:extLst>
          </p:cNvPr>
          <p:cNvSpPr txBox="1"/>
          <p:nvPr/>
        </p:nvSpPr>
        <p:spPr>
          <a:xfrm>
            <a:off x="124078" y="475991"/>
            <a:ext cx="9624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NIN - INTERMEDIATE: 2 LAPS </a:t>
            </a:r>
          </a:p>
          <a:p>
            <a:r>
              <a:rPr lang="en-US" sz="3200" b="1" dirty="0"/>
              <a:t>Race Distance 3 Kilometers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FA30C7-F850-3A07-ED98-9A452F9F10A0}"/>
              </a:ext>
            </a:extLst>
          </p:cNvPr>
          <p:cNvGrpSpPr/>
          <p:nvPr/>
        </p:nvGrpSpPr>
        <p:grpSpPr>
          <a:xfrm>
            <a:off x="3240998" y="4901614"/>
            <a:ext cx="419036" cy="466234"/>
            <a:chOff x="5472269" y="4206629"/>
            <a:chExt cx="419036" cy="46623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253A007-9128-5194-BD6F-E3B10F4F5F4C}"/>
                </a:ext>
              </a:extLst>
            </p:cNvPr>
            <p:cNvSpPr/>
            <p:nvPr/>
          </p:nvSpPr>
          <p:spPr>
            <a:xfrm>
              <a:off x="5472269" y="4347178"/>
              <a:ext cx="419036" cy="325685"/>
            </a:xfrm>
            <a:prstGeom prst="roundRect">
              <a:avLst>
                <a:gd name="adj" fmla="val 27422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EXIT B</a:t>
              </a:r>
            </a:p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1</a:t>
              </a:r>
              <a:r>
                <a:rPr lang="en-US" sz="900" b="1" baseline="30000" dirty="0">
                  <a:solidFill>
                    <a:schemeClr val="tx1"/>
                  </a:solidFill>
                </a:rPr>
                <a:t>ST</a:t>
              </a:r>
              <a:r>
                <a:rPr lang="en-US" sz="900" b="1" dirty="0">
                  <a:solidFill>
                    <a:schemeClr val="tx1"/>
                  </a:solidFill>
                </a:rPr>
                <a:t> LAP</a:t>
              </a: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E24D84D2-E0A8-E888-41F6-98292449F6C9}"/>
                </a:ext>
              </a:extLst>
            </p:cNvPr>
            <p:cNvSpPr/>
            <p:nvPr/>
          </p:nvSpPr>
          <p:spPr>
            <a:xfrm>
              <a:off x="5609477" y="4206629"/>
              <a:ext cx="144620" cy="141544"/>
            </a:xfrm>
            <a:prstGeom prst="triangle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535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2E2CF-0003-9672-3B79-8A8F420B3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34E90C-2EA9-F0CB-E0FC-A63C423F13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567"/>
            <a:ext cx="10058400" cy="3881266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5E3EE88-0F5B-D250-D7C1-FCE338C0BD52}"/>
              </a:ext>
            </a:extLst>
          </p:cNvPr>
          <p:cNvSpPr/>
          <p:nvPr/>
        </p:nvSpPr>
        <p:spPr>
          <a:xfrm>
            <a:off x="469900" y="4762501"/>
            <a:ext cx="3086100" cy="668421"/>
          </a:xfrm>
          <a:custGeom>
            <a:avLst/>
            <a:gdLst>
              <a:gd name="connsiteX0" fmla="*/ 3035300 w 3035300"/>
              <a:gd name="connsiteY0" fmla="*/ 0 h 603250"/>
              <a:gd name="connsiteX1" fmla="*/ 2736850 w 3035300"/>
              <a:gd name="connsiteY1" fmla="*/ 184150 h 603250"/>
              <a:gd name="connsiteX2" fmla="*/ 2463800 w 3035300"/>
              <a:gd name="connsiteY2" fmla="*/ 317500 h 603250"/>
              <a:gd name="connsiteX3" fmla="*/ 2343150 w 3035300"/>
              <a:gd name="connsiteY3" fmla="*/ 527050 h 603250"/>
              <a:gd name="connsiteX4" fmla="*/ 2057400 w 3035300"/>
              <a:gd name="connsiteY4" fmla="*/ 603250 h 603250"/>
              <a:gd name="connsiteX5" fmla="*/ 1708150 w 3035300"/>
              <a:gd name="connsiteY5" fmla="*/ 565150 h 603250"/>
              <a:gd name="connsiteX6" fmla="*/ 1441450 w 3035300"/>
              <a:gd name="connsiteY6" fmla="*/ 501650 h 603250"/>
              <a:gd name="connsiteX7" fmla="*/ 1162050 w 3035300"/>
              <a:gd name="connsiteY7" fmla="*/ 469900 h 603250"/>
              <a:gd name="connsiteX8" fmla="*/ 819150 w 3035300"/>
              <a:gd name="connsiteY8" fmla="*/ 469900 h 603250"/>
              <a:gd name="connsiteX9" fmla="*/ 400050 w 3035300"/>
              <a:gd name="connsiteY9" fmla="*/ 323850 h 603250"/>
              <a:gd name="connsiteX10" fmla="*/ 31750 w 3035300"/>
              <a:gd name="connsiteY10" fmla="*/ 177800 h 603250"/>
              <a:gd name="connsiteX11" fmla="*/ 0 w 3035300"/>
              <a:gd name="connsiteY11" fmla="*/ 69850 h 603250"/>
              <a:gd name="connsiteX0" fmla="*/ 3040744 w 3040744"/>
              <a:gd name="connsiteY0" fmla="*/ 0 h 603250"/>
              <a:gd name="connsiteX1" fmla="*/ 2742294 w 3040744"/>
              <a:gd name="connsiteY1" fmla="*/ 184150 h 603250"/>
              <a:gd name="connsiteX2" fmla="*/ 2469244 w 3040744"/>
              <a:gd name="connsiteY2" fmla="*/ 317500 h 603250"/>
              <a:gd name="connsiteX3" fmla="*/ 2348594 w 3040744"/>
              <a:gd name="connsiteY3" fmla="*/ 527050 h 603250"/>
              <a:gd name="connsiteX4" fmla="*/ 2062844 w 3040744"/>
              <a:gd name="connsiteY4" fmla="*/ 603250 h 603250"/>
              <a:gd name="connsiteX5" fmla="*/ 1713594 w 3040744"/>
              <a:gd name="connsiteY5" fmla="*/ 565150 h 603250"/>
              <a:gd name="connsiteX6" fmla="*/ 1446894 w 3040744"/>
              <a:gd name="connsiteY6" fmla="*/ 501650 h 603250"/>
              <a:gd name="connsiteX7" fmla="*/ 1167494 w 3040744"/>
              <a:gd name="connsiteY7" fmla="*/ 469900 h 603250"/>
              <a:gd name="connsiteX8" fmla="*/ 824594 w 3040744"/>
              <a:gd name="connsiteY8" fmla="*/ 469900 h 603250"/>
              <a:gd name="connsiteX9" fmla="*/ 405494 w 3040744"/>
              <a:gd name="connsiteY9" fmla="*/ 323850 h 603250"/>
              <a:gd name="connsiteX10" fmla="*/ 37194 w 3040744"/>
              <a:gd name="connsiteY10" fmla="*/ 177800 h 603250"/>
              <a:gd name="connsiteX11" fmla="*/ 5444 w 3040744"/>
              <a:gd name="connsiteY11" fmla="*/ 69850 h 603250"/>
              <a:gd name="connsiteX0" fmla="*/ 3035300 w 3035300"/>
              <a:gd name="connsiteY0" fmla="*/ 0 h 603250"/>
              <a:gd name="connsiteX1" fmla="*/ 2736850 w 3035300"/>
              <a:gd name="connsiteY1" fmla="*/ 184150 h 603250"/>
              <a:gd name="connsiteX2" fmla="*/ 2463800 w 3035300"/>
              <a:gd name="connsiteY2" fmla="*/ 317500 h 603250"/>
              <a:gd name="connsiteX3" fmla="*/ 2343150 w 3035300"/>
              <a:gd name="connsiteY3" fmla="*/ 527050 h 603250"/>
              <a:gd name="connsiteX4" fmla="*/ 2057400 w 3035300"/>
              <a:gd name="connsiteY4" fmla="*/ 603250 h 603250"/>
              <a:gd name="connsiteX5" fmla="*/ 1708150 w 3035300"/>
              <a:gd name="connsiteY5" fmla="*/ 565150 h 603250"/>
              <a:gd name="connsiteX6" fmla="*/ 1441450 w 3035300"/>
              <a:gd name="connsiteY6" fmla="*/ 501650 h 603250"/>
              <a:gd name="connsiteX7" fmla="*/ 1162050 w 3035300"/>
              <a:gd name="connsiteY7" fmla="*/ 469900 h 603250"/>
              <a:gd name="connsiteX8" fmla="*/ 819150 w 3035300"/>
              <a:gd name="connsiteY8" fmla="*/ 469900 h 603250"/>
              <a:gd name="connsiteX9" fmla="*/ 400050 w 3035300"/>
              <a:gd name="connsiteY9" fmla="*/ 323850 h 603250"/>
              <a:gd name="connsiteX10" fmla="*/ 69850 w 3035300"/>
              <a:gd name="connsiteY10" fmla="*/ 177800 h 603250"/>
              <a:gd name="connsiteX11" fmla="*/ 0 w 3035300"/>
              <a:gd name="connsiteY11" fmla="*/ 69850 h 603250"/>
              <a:gd name="connsiteX0" fmla="*/ 3035300 w 3035300"/>
              <a:gd name="connsiteY0" fmla="*/ 0 h 603250"/>
              <a:gd name="connsiteX1" fmla="*/ 2736850 w 3035300"/>
              <a:gd name="connsiteY1" fmla="*/ 184150 h 603250"/>
              <a:gd name="connsiteX2" fmla="*/ 2463800 w 3035300"/>
              <a:gd name="connsiteY2" fmla="*/ 317500 h 603250"/>
              <a:gd name="connsiteX3" fmla="*/ 2343150 w 3035300"/>
              <a:gd name="connsiteY3" fmla="*/ 527050 h 603250"/>
              <a:gd name="connsiteX4" fmla="*/ 2057400 w 3035300"/>
              <a:gd name="connsiteY4" fmla="*/ 603250 h 603250"/>
              <a:gd name="connsiteX5" fmla="*/ 1708150 w 3035300"/>
              <a:gd name="connsiteY5" fmla="*/ 565150 h 603250"/>
              <a:gd name="connsiteX6" fmla="*/ 1441450 w 3035300"/>
              <a:gd name="connsiteY6" fmla="*/ 501650 h 603250"/>
              <a:gd name="connsiteX7" fmla="*/ 1162050 w 3035300"/>
              <a:gd name="connsiteY7" fmla="*/ 469900 h 603250"/>
              <a:gd name="connsiteX8" fmla="*/ 819150 w 3035300"/>
              <a:gd name="connsiteY8" fmla="*/ 469900 h 603250"/>
              <a:gd name="connsiteX9" fmla="*/ 400050 w 3035300"/>
              <a:gd name="connsiteY9" fmla="*/ 323850 h 603250"/>
              <a:gd name="connsiteX10" fmla="*/ 69850 w 3035300"/>
              <a:gd name="connsiteY10" fmla="*/ 177800 h 603250"/>
              <a:gd name="connsiteX11" fmla="*/ 0 w 3035300"/>
              <a:gd name="connsiteY11" fmla="*/ 69850 h 603250"/>
              <a:gd name="connsiteX0" fmla="*/ 3035300 w 3035300"/>
              <a:gd name="connsiteY0" fmla="*/ 0 h 603250"/>
              <a:gd name="connsiteX1" fmla="*/ 2736850 w 3035300"/>
              <a:gd name="connsiteY1" fmla="*/ 184150 h 603250"/>
              <a:gd name="connsiteX2" fmla="*/ 2463800 w 3035300"/>
              <a:gd name="connsiteY2" fmla="*/ 317500 h 603250"/>
              <a:gd name="connsiteX3" fmla="*/ 2343150 w 3035300"/>
              <a:gd name="connsiteY3" fmla="*/ 527050 h 603250"/>
              <a:gd name="connsiteX4" fmla="*/ 2057400 w 3035300"/>
              <a:gd name="connsiteY4" fmla="*/ 603250 h 603250"/>
              <a:gd name="connsiteX5" fmla="*/ 1708150 w 3035300"/>
              <a:gd name="connsiteY5" fmla="*/ 565150 h 603250"/>
              <a:gd name="connsiteX6" fmla="*/ 1441450 w 3035300"/>
              <a:gd name="connsiteY6" fmla="*/ 501650 h 603250"/>
              <a:gd name="connsiteX7" fmla="*/ 1162050 w 3035300"/>
              <a:gd name="connsiteY7" fmla="*/ 469900 h 603250"/>
              <a:gd name="connsiteX8" fmla="*/ 819150 w 3035300"/>
              <a:gd name="connsiteY8" fmla="*/ 469900 h 603250"/>
              <a:gd name="connsiteX9" fmla="*/ 400050 w 3035300"/>
              <a:gd name="connsiteY9" fmla="*/ 323850 h 603250"/>
              <a:gd name="connsiteX10" fmla="*/ 69850 w 3035300"/>
              <a:gd name="connsiteY10" fmla="*/ 177800 h 603250"/>
              <a:gd name="connsiteX11" fmla="*/ 0 w 3035300"/>
              <a:gd name="connsiteY11" fmla="*/ 69850 h 603250"/>
              <a:gd name="connsiteX0" fmla="*/ 3035300 w 3035300"/>
              <a:gd name="connsiteY0" fmla="*/ 0 h 603250"/>
              <a:gd name="connsiteX1" fmla="*/ 2736850 w 3035300"/>
              <a:gd name="connsiteY1" fmla="*/ 184150 h 603250"/>
              <a:gd name="connsiteX2" fmla="*/ 2463800 w 3035300"/>
              <a:gd name="connsiteY2" fmla="*/ 317500 h 603250"/>
              <a:gd name="connsiteX3" fmla="*/ 2343150 w 3035300"/>
              <a:gd name="connsiteY3" fmla="*/ 527050 h 603250"/>
              <a:gd name="connsiteX4" fmla="*/ 2057400 w 3035300"/>
              <a:gd name="connsiteY4" fmla="*/ 603250 h 603250"/>
              <a:gd name="connsiteX5" fmla="*/ 1708150 w 3035300"/>
              <a:gd name="connsiteY5" fmla="*/ 565150 h 603250"/>
              <a:gd name="connsiteX6" fmla="*/ 1441450 w 3035300"/>
              <a:gd name="connsiteY6" fmla="*/ 501650 h 603250"/>
              <a:gd name="connsiteX7" fmla="*/ 1162050 w 3035300"/>
              <a:gd name="connsiteY7" fmla="*/ 469900 h 603250"/>
              <a:gd name="connsiteX8" fmla="*/ 819150 w 3035300"/>
              <a:gd name="connsiteY8" fmla="*/ 469900 h 603250"/>
              <a:gd name="connsiteX9" fmla="*/ 400050 w 3035300"/>
              <a:gd name="connsiteY9" fmla="*/ 323850 h 603250"/>
              <a:gd name="connsiteX10" fmla="*/ 69850 w 3035300"/>
              <a:gd name="connsiteY10" fmla="*/ 177800 h 603250"/>
              <a:gd name="connsiteX11" fmla="*/ 0 w 3035300"/>
              <a:gd name="connsiteY11" fmla="*/ 69850 h 603250"/>
              <a:gd name="connsiteX0" fmla="*/ 3035300 w 3035300"/>
              <a:gd name="connsiteY0" fmla="*/ 0 h 603250"/>
              <a:gd name="connsiteX1" fmla="*/ 2736850 w 3035300"/>
              <a:gd name="connsiteY1" fmla="*/ 184150 h 603250"/>
              <a:gd name="connsiteX2" fmla="*/ 2463800 w 3035300"/>
              <a:gd name="connsiteY2" fmla="*/ 317500 h 603250"/>
              <a:gd name="connsiteX3" fmla="*/ 2343150 w 3035300"/>
              <a:gd name="connsiteY3" fmla="*/ 527050 h 603250"/>
              <a:gd name="connsiteX4" fmla="*/ 2057400 w 3035300"/>
              <a:gd name="connsiteY4" fmla="*/ 603250 h 603250"/>
              <a:gd name="connsiteX5" fmla="*/ 1708150 w 3035300"/>
              <a:gd name="connsiteY5" fmla="*/ 565150 h 603250"/>
              <a:gd name="connsiteX6" fmla="*/ 1441450 w 3035300"/>
              <a:gd name="connsiteY6" fmla="*/ 501650 h 603250"/>
              <a:gd name="connsiteX7" fmla="*/ 1162050 w 3035300"/>
              <a:gd name="connsiteY7" fmla="*/ 469900 h 603250"/>
              <a:gd name="connsiteX8" fmla="*/ 819150 w 3035300"/>
              <a:gd name="connsiteY8" fmla="*/ 469900 h 603250"/>
              <a:gd name="connsiteX9" fmla="*/ 400050 w 3035300"/>
              <a:gd name="connsiteY9" fmla="*/ 323850 h 603250"/>
              <a:gd name="connsiteX10" fmla="*/ 69850 w 3035300"/>
              <a:gd name="connsiteY10" fmla="*/ 177800 h 603250"/>
              <a:gd name="connsiteX11" fmla="*/ 0 w 3035300"/>
              <a:gd name="connsiteY11" fmla="*/ 69850 h 603250"/>
              <a:gd name="connsiteX0" fmla="*/ 3035300 w 3035300"/>
              <a:gd name="connsiteY0" fmla="*/ 0 h 604183"/>
              <a:gd name="connsiteX1" fmla="*/ 2736850 w 3035300"/>
              <a:gd name="connsiteY1" fmla="*/ 184150 h 604183"/>
              <a:gd name="connsiteX2" fmla="*/ 2463800 w 3035300"/>
              <a:gd name="connsiteY2" fmla="*/ 317500 h 604183"/>
              <a:gd name="connsiteX3" fmla="*/ 2343150 w 3035300"/>
              <a:gd name="connsiteY3" fmla="*/ 527050 h 604183"/>
              <a:gd name="connsiteX4" fmla="*/ 2057400 w 3035300"/>
              <a:gd name="connsiteY4" fmla="*/ 603250 h 604183"/>
              <a:gd name="connsiteX5" fmla="*/ 1708150 w 3035300"/>
              <a:gd name="connsiteY5" fmla="*/ 565150 h 604183"/>
              <a:gd name="connsiteX6" fmla="*/ 1441450 w 3035300"/>
              <a:gd name="connsiteY6" fmla="*/ 501650 h 604183"/>
              <a:gd name="connsiteX7" fmla="*/ 1162050 w 3035300"/>
              <a:gd name="connsiteY7" fmla="*/ 469900 h 604183"/>
              <a:gd name="connsiteX8" fmla="*/ 819150 w 3035300"/>
              <a:gd name="connsiteY8" fmla="*/ 469900 h 604183"/>
              <a:gd name="connsiteX9" fmla="*/ 400050 w 3035300"/>
              <a:gd name="connsiteY9" fmla="*/ 323850 h 604183"/>
              <a:gd name="connsiteX10" fmla="*/ 69850 w 3035300"/>
              <a:gd name="connsiteY10" fmla="*/ 177800 h 604183"/>
              <a:gd name="connsiteX11" fmla="*/ 0 w 3035300"/>
              <a:gd name="connsiteY11" fmla="*/ 69850 h 604183"/>
              <a:gd name="connsiteX0" fmla="*/ 3035300 w 3035300"/>
              <a:gd name="connsiteY0" fmla="*/ 0 h 604183"/>
              <a:gd name="connsiteX1" fmla="*/ 2736850 w 3035300"/>
              <a:gd name="connsiteY1" fmla="*/ 184150 h 604183"/>
              <a:gd name="connsiteX2" fmla="*/ 2463800 w 3035300"/>
              <a:gd name="connsiteY2" fmla="*/ 317500 h 604183"/>
              <a:gd name="connsiteX3" fmla="*/ 2343150 w 3035300"/>
              <a:gd name="connsiteY3" fmla="*/ 527050 h 604183"/>
              <a:gd name="connsiteX4" fmla="*/ 2057400 w 3035300"/>
              <a:gd name="connsiteY4" fmla="*/ 603250 h 604183"/>
              <a:gd name="connsiteX5" fmla="*/ 1708150 w 3035300"/>
              <a:gd name="connsiteY5" fmla="*/ 565150 h 604183"/>
              <a:gd name="connsiteX6" fmla="*/ 1441450 w 3035300"/>
              <a:gd name="connsiteY6" fmla="*/ 501650 h 604183"/>
              <a:gd name="connsiteX7" fmla="*/ 1162050 w 3035300"/>
              <a:gd name="connsiteY7" fmla="*/ 469900 h 604183"/>
              <a:gd name="connsiteX8" fmla="*/ 819150 w 3035300"/>
              <a:gd name="connsiteY8" fmla="*/ 469900 h 604183"/>
              <a:gd name="connsiteX9" fmla="*/ 400050 w 3035300"/>
              <a:gd name="connsiteY9" fmla="*/ 323850 h 604183"/>
              <a:gd name="connsiteX10" fmla="*/ 69850 w 3035300"/>
              <a:gd name="connsiteY10" fmla="*/ 177800 h 604183"/>
              <a:gd name="connsiteX11" fmla="*/ 0 w 3035300"/>
              <a:gd name="connsiteY11" fmla="*/ 69850 h 604183"/>
              <a:gd name="connsiteX0" fmla="*/ 3035300 w 3035300"/>
              <a:gd name="connsiteY0" fmla="*/ 0 h 604183"/>
              <a:gd name="connsiteX1" fmla="*/ 2736850 w 3035300"/>
              <a:gd name="connsiteY1" fmla="*/ 184150 h 604183"/>
              <a:gd name="connsiteX2" fmla="*/ 2463800 w 3035300"/>
              <a:gd name="connsiteY2" fmla="*/ 317500 h 604183"/>
              <a:gd name="connsiteX3" fmla="*/ 2343150 w 3035300"/>
              <a:gd name="connsiteY3" fmla="*/ 527050 h 604183"/>
              <a:gd name="connsiteX4" fmla="*/ 2057400 w 3035300"/>
              <a:gd name="connsiteY4" fmla="*/ 603250 h 604183"/>
              <a:gd name="connsiteX5" fmla="*/ 1708150 w 3035300"/>
              <a:gd name="connsiteY5" fmla="*/ 565150 h 604183"/>
              <a:gd name="connsiteX6" fmla="*/ 1441450 w 3035300"/>
              <a:gd name="connsiteY6" fmla="*/ 501650 h 604183"/>
              <a:gd name="connsiteX7" fmla="*/ 1162050 w 3035300"/>
              <a:gd name="connsiteY7" fmla="*/ 469900 h 604183"/>
              <a:gd name="connsiteX8" fmla="*/ 819150 w 3035300"/>
              <a:gd name="connsiteY8" fmla="*/ 469900 h 604183"/>
              <a:gd name="connsiteX9" fmla="*/ 400050 w 3035300"/>
              <a:gd name="connsiteY9" fmla="*/ 323850 h 604183"/>
              <a:gd name="connsiteX10" fmla="*/ 69850 w 3035300"/>
              <a:gd name="connsiteY10" fmla="*/ 177800 h 604183"/>
              <a:gd name="connsiteX11" fmla="*/ 0 w 3035300"/>
              <a:gd name="connsiteY11" fmla="*/ 69850 h 604183"/>
              <a:gd name="connsiteX0" fmla="*/ 3035300 w 3035300"/>
              <a:gd name="connsiteY0" fmla="*/ 0 h 604183"/>
              <a:gd name="connsiteX1" fmla="*/ 2736850 w 3035300"/>
              <a:gd name="connsiteY1" fmla="*/ 184150 h 604183"/>
              <a:gd name="connsiteX2" fmla="*/ 2463800 w 3035300"/>
              <a:gd name="connsiteY2" fmla="*/ 317500 h 604183"/>
              <a:gd name="connsiteX3" fmla="*/ 2343150 w 3035300"/>
              <a:gd name="connsiteY3" fmla="*/ 527050 h 604183"/>
              <a:gd name="connsiteX4" fmla="*/ 2057400 w 3035300"/>
              <a:gd name="connsiteY4" fmla="*/ 603250 h 604183"/>
              <a:gd name="connsiteX5" fmla="*/ 1708150 w 3035300"/>
              <a:gd name="connsiteY5" fmla="*/ 565150 h 604183"/>
              <a:gd name="connsiteX6" fmla="*/ 1441450 w 3035300"/>
              <a:gd name="connsiteY6" fmla="*/ 501650 h 604183"/>
              <a:gd name="connsiteX7" fmla="*/ 1162050 w 3035300"/>
              <a:gd name="connsiteY7" fmla="*/ 469900 h 604183"/>
              <a:gd name="connsiteX8" fmla="*/ 819150 w 3035300"/>
              <a:gd name="connsiteY8" fmla="*/ 469900 h 604183"/>
              <a:gd name="connsiteX9" fmla="*/ 400050 w 3035300"/>
              <a:gd name="connsiteY9" fmla="*/ 323850 h 604183"/>
              <a:gd name="connsiteX10" fmla="*/ 69850 w 3035300"/>
              <a:gd name="connsiteY10" fmla="*/ 177800 h 604183"/>
              <a:gd name="connsiteX11" fmla="*/ 0 w 3035300"/>
              <a:gd name="connsiteY11" fmla="*/ 69850 h 604183"/>
              <a:gd name="connsiteX0" fmla="*/ 3035300 w 3035300"/>
              <a:gd name="connsiteY0" fmla="*/ 0 h 604183"/>
              <a:gd name="connsiteX1" fmla="*/ 2736850 w 3035300"/>
              <a:gd name="connsiteY1" fmla="*/ 184150 h 604183"/>
              <a:gd name="connsiteX2" fmla="*/ 2463800 w 3035300"/>
              <a:gd name="connsiteY2" fmla="*/ 317500 h 604183"/>
              <a:gd name="connsiteX3" fmla="*/ 2343150 w 3035300"/>
              <a:gd name="connsiteY3" fmla="*/ 527050 h 604183"/>
              <a:gd name="connsiteX4" fmla="*/ 2057400 w 3035300"/>
              <a:gd name="connsiteY4" fmla="*/ 603250 h 604183"/>
              <a:gd name="connsiteX5" fmla="*/ 1708150 w 3035300"/>
              <a:gd name="connsiteY5" fmla="*/ 565150 h 604183"/>
              <a:gd name="connsiteX6" fmla="*/ 1441450 w 3035300"/>
              <a:gd name="connsiteY6" fmla="*/ 501650 h 604183"/>
              <a:gd name="connsiteX7" fmla="*/ 1162050 w 3035300"/>
              <a:gd name="connsiteY7" fmla="*/ 469900 h 604183"/>
              <a:gd name="connsiteX8" fmla="*/ 819150 w 3035300"/>
              <a:gd name="connsiteY8" fmla="*/ 469900 h 604183"/>
              <a:gd name="connsiteX9" fmla="*/ 400050 w 3035300"/>
              <a:gd name="connsiteY9" fmla="*/ 323850 h 604183"/>
              <a:gd name="connsiteX10" fmla="*/ 69850 w 3035300"/>
              <a:gd name="connsiteY10" fmla="*/ 177800 h 604183"/>
              <a:gd name="connsiteX11" fmla="*/ 0 w 3035300"/>
              <a:gd name="connsiteY11" fmla="*/ 69850 h 604183"/>
              <a:gd name="connsiteX0" fmla="*/ 3035300 w 3035300"/>
              <a:gd name="connsiteY0" fmla="*/ 0 h 604183"/>
              <a:gd name="connsiteX1" fmla="*/ 2736850 w 3035300"/>
              <a:gd name="connsiteY1" fmla="*/ 184150 h 604183"/>
              <a:gd name="connsiteX2" fmla="*/ 2463800 w 3035300"/>
              <a:gd name="connsiteY2" fmla="*/ 317500 h 604183"/>
              <a:gd name="connsiteX3" fmla="*/ 2343150 w 3035300"/>
              <a:gd name="connsiteY3" fmla="*/ 527050 h 604183"/>
              <a:gd name="connsiteX4" fmla="*/ 2057400 w 3035300"/>
              <a:gd name="connsiteY4" fmla="*/ 603250 h 604183"/>
              <a:gd name="connsiteX5" fmla="*/ 1708150 w 3035300"/>
              <a:gd name="connsiteY5" fmla="*/ 565150 h 604183"/>
              <a:gd name="connsiteX6" fmla="*/ 1441450 w 3035300"/>
              <a:gd name="connsiteY6" fmla="*/ 501650 h 604183"/>
              <a:gd name="connsiteX7" fmla="*/ 1162050 w 3035300"/>
              <a:gd name="connsiteY7" fmla="*/ 469900 h 604183"/>
              <a:gd name="connsiteX8" fmla="*/ 819150 w 3035300"/>
              <a:gd name="connsiteY8" fmla="*/ 469900 h 604183"/>
              <a:gd name="connsiteX9" fmla="*/ 400050 w 3035300"/>
              <a:gd name="connsiteY9" fmla="*/ 323850 h 604183"/>
              <a:gd name="connsiteX10" fmla="*/ 69850 w 3035300"/>
              <a:gd name="connsiteY10" fmla="*/ 177800 h 604183"/>
              <a:gd name="connsiteX11" fmla="*/ 0 w 3035300"/>
              <a:gd name="connsiteY11" fmla="*/ 69850 h 604183"/>
              <a:gd name="connsiteX0" fmla="*/ 3035300 w 3035300"/>
              <a:gd name="connsiteY0" fmla="*/ 0 h 604740"/>
              <a:gd name="connsiteX1" fmla="*/ 2736850 w 3035300"/>
              <a:gd name="connsiteY1" fmla="*/ 184150 h 604740"/>
              <a:gd name="connsiteX2" fmla="*/ 2463800 w 3035300"/>
              <a:gd name="connsiteY2" fmla="*/ 317500 h 604740"/>
              <a:gd name="connsiteX3" fmla="*/ 2324100 w 3035300"/>
              <a:gd name="connsiteY3" fmla="*/ 514350 h 604740"/>
              <a:gd name="connsiteX4" fmla="*/ 2057400 w 3035300"/>
              <a:gd name="connsiteY4" fmla="*/ 603250 h 604740"/>
              <a:gd name="connsiteX5" fmla="*/ 1708150 w 3035300"/>
              <a:gd name="connsiteY5" fmla="*/ 565150 h 604740"/>
              <a:gd name="connsiteX6" fmla="*/ 1441450 w 3035300"/>
              <a:gd name="connsiteY6" fmla="*/ 501650 h 604740"/>
              <a:gd name="connsiteX7" fmla="*/ 1162050 w 3035300"/>
              <a:gd name="connsiteY7" fmla="*/ 469900 h 604740"/>
              <a:gd name="connsiteX8" fmla="*/ 819150 w 3035300"/>
              <a:gd name="connsiteY8" fmla="*/ 469900 h 604740"/>
              <a:gd name="connsiteX9" fmla="*/ 400050 w 3035300"/>
              <a:gd name="connsiteY9" fmla="*/ 323850 h 604740"/>
              <a:gd name="connsiteX10" fmla="*/ 69850 w 3035300"/>
              <a:gd name="connsiteY10" fmla="*/ 177800 h 604740"/>
              <a:gd name="connsiteX11" fmla="*/ 0 w 3035300"/>
              <a:gd name="connsiteY11" fmla="*/ 69850 h 604740"/>
              <a:gd name="connsiteX0" fmla="*/ 3035300 w 3035300"/>
              <a:gd name="connsiteY0" fmla="*/ 0 h 604740"/>
              <a:gd name="connsiteX1" fmla="*/ 2736850 w 3035300"/>
              <a:gd name="connsiteY1" fmla="*/ 184150 h 604740"/>
              <a:gd name="connsiteX2" fmla="*/ 2527300 w 3035300"/>
              <a:gd name="connsiteY2" fmla="*/ 304800 h 604740"/>
              <a:gd name="connsiteX3" fmla="*/ 2324100 w 3035300"/>
              <a:gd name="connsiteY3" fmla="*/ 514350 h 604740"/>
              <a:gd name="connsiteX4" fmla="*/ 2057400 w 3035300"/>
              <a:gd name="connsiteY4" fmla="*/ 603250 h 604740"/>
              <a:gd name="connsiteX5" fmla="*/ 1708150 w 3035300"/>
              <a:gd name="connsiteY5" fmla="*/ 565150 h 604740"/>
              <a:gd name="connsiteX6" fmla="*/ 1441450 w 3035300"/>
              <a:gd name="connsiteY6" fmla="*/ 501650 h 604740"/>
              <a:gd name="connsiteX7" fmla="*/ 1162050 w 3035300"/>
              <a:gd name="connsiteY7" fmla="*/ 469900 h 604740"/>
              <a:gd name="connsiteX8" fmla="*/ 819150 w 3035300"/>
              <a:gd name="connsiteY8" fmla="*/ 469900 h 604740"/>
              <a:gd name="connsiteX9" fmla="*/ 400050 w 3035300"/>
              <a:gd name="connsiteY9" fmla="*/ 323850 h 604740"/>
              <a:gd name="connsiteX10" fmla="*/ 69850 w 3035300"/>
              <a:gd name="connsiteY10" fmla="*/ 177800 h 604740"/>
              <a:gd name="connsiteX11" fmla="*/ 0 w 3035300"/>
              <a:gd name="connsiteY11" fmla="*/ 69850 h 604740"/>
              <a:gd name="connsiteX0" fmla="*/ 3035300 w 3035300"/>
              <a:gd name="connsiteY0" fmla="*/ 0 h 604740"/>
              <a:gd name="connsiteX1" fmla="*/ 2736850 w 3035300"/>
              <a:gd name="connsiteY1" fmla="*/ 184150 h 604740"/>
              <a:gd name="connsiteX2" fmla="*/ 2527300 w 3035300"/>
              <a:gd name="connsiteY2" fmla="*/ 304800 h 604740"/>
              <a:gd name="connsiteX3" fmla="*/ 2324100 w 3035300"/>
              <a:gd name="connsiteY3" fmla="*/ 514350 h 604740"/>
              <a:gd name="connsiteX4" fmla="*/ 2057400 w 3035300"/>
              <a:gd name="connsiteY4" fmla="*/ 603250 h 604740"/>
              <a:gd name="connsiteX5" fmla="*/ 1739900 w 3035300"/>
              <a:gd name="connsiteY5" fmla="*/ 565150 h 604740"/>
              <a:gd name="connsiteX6" fmla="*/ 1441450 w 3035300"/>
              <a:gd name="connsiteY6" fmla="*/ 501650 h 604740"/>
              <a:gd name="connsiteX7" fmla="*/ 1162050 w 3035300"/>
              <a:gd name="connsiteY7" fmla="*/ 469900 h 604740"/>
              <a:gd name="connsiteX8" fmla="*/ 819150 w 3035300"/>
              <a:gd name="connsiteY8" fmla="*/ 469900 h 604740"/>
              <a:gd name="connsiteX9" fmla="*/ 400050 w 3035300"/>
              <a:gd name="connsiteY9" fmla="*/ 323850 h 604740"/>
              <a:gd name="connsiteX10" fmla="*/ 69850 w 3035300"/>
              <a:gd name="connsiteY10" fmla="*/ 177800 h 604740"/>
              <a:gd name="connsiteX11" fmla="*/ 0 w 3035300"/>
              <a:gd name="connsiteY11" fmla="*/ 69850 h 604740"/>
              <a:gd name="connsiteX0" fmla="*/ 3035300 w 3035300"/>
              <a:gd name="connsiteY0" fmla="*/ 0 h 604921"/>
              <a:gd name="connsiteX1" fmla="*/ 2736850 w 3035300"/>
              <a:gd name="connsiteY1" fmla="*/ 184150 h 604921"/>
              <a:gd name="connsiteX2" fmla="*/ 2527300 w 3035300"/>
              <a:gd name="connsiteY2" fmla="*/ 304800 h 604921"/>
              <a:gd name="connsiteX3" fmla="*/ 2324100 w 3035300"/>
              <a:gd name="connsiteY3" fmla="*/ 514350 h 604921"/>
              <a:gd name="connsiteX4" fmla="*/ 2057400 w 3035300"/>
              <a:gd name="connsiteY4" fmla="*/ 603250 h 604921"/>
              <a:gd name="connsiteX5" fmla="*/ 1739900 w 3035300"/>
              <a:gd name="connsiteY5" fmla="*/ 565150 h 604921"/>
              <a:gd name="connsiteX6" fmla="*/ 1460500 w 3035300"/>
              <a:gd name="connsiteY6" fmla="*/ 476250 h 604921"/>
              <a:gd name="connsiteX7" fmla="*/ 1162050 w 3035300"/>
              <a:gd name="connsiteY7" fmla="*/ 469900 h 604921"/>
              <a:gd name="connsiteX8" fmla="*/ 819150 w 3035300"/>
              <a:gd name="connsiteY8" fmla="*/ 469900 h 604921"/>
              <a:gd name="connsiteX9" fmla="*/ 400050 w 3035300"/>
              <a:gd name="connsiteY9" fmla="*/ 323850 h 604921"/>
              <a:gd name="connsiteX10" fmla="*/ 69850 w 3035300"/>
              <a:gd name="connsiteY10" fmla="*/ 177800 h 604921"/>
              <a:gd name="connsiteX11" fmla="*/ 0 w 3035300"/>
              <a:gd name="connsiteY11" fmla="*/ 69850 h 604921"/>
              <a:gd name="connsiteX0" fmla="*/ 3035300 w 3035300"/>
              <a:gd name="connsiteY0" fmla="*/ 0 h 604921"/>
              <a:gd name="connsiteX1" fmla="*/ 2736850 w 3035300"/>
              <a:gd name="connsiteY1" fmla="*/ 184150 h 604921"/>
              <a:gd name="connsiteX2" fmla="*/ 2527300 w 3035300"/>
              <a:gd name="connsiteY2" fmla="*/ 304800 h 604921"/>
              <a:gd name="connsiteX3" fmla="*/ 2324100 w 3035300"/>
              <a:gd name="connsiteY3" fmla="*/ 514350 h 604921"/>
              <a:gd name="connsiteX4" fmla="*/ 2057400 w 3035300"/>
              <a:gd name="connsiteY4" fmla="*/ 603250 h 604921"/>
              <a:gd name="connsiteX5" fmla="*/ 1739900 w 3035300"/>
              <a:gd name="connsiteY5" fmla="*/ 565150 h 604921"/>
              <a:gd name="connsiteX6" fmla="*/ 1460500 w 3035300"/>
              <a:gd name="connsiteY6" fmla="*/ 476250 h 604921"/>
              <a:gd name="connsiteX7" fmla="*/ 1162050 w 3035300"/>
              <a:gd name="connsiteY7" fmla="*/ 469900 h 604921"/>
              <a:gd name="connsiteX8" fmla="*/ 831850 w 3035300"/>
              <a:gd name="connsiteY8" fmla="*/ 450850 h 604921"/>
              <a:gd name="connsiteX9" fmla="*/ 400050 w 3035300"/>
              <a:gd name="connsiteY9" fmla="*/ 323850 h 604921"/>
              <a:gd name="connsiteX10" fmla="*/ 69850 w 3035300"/>
              <a:gd name="connsiteY10" fmla="*/ 177800 h 604921"/>
              <a:gd name="connsiteX11" fmla="*/ 0 w 3035300"/>
              <a:gd name="connsiteY11" fmla="*/ 69850 h 604921"/>
              <a:gd name="connsiteX0" fmla="*/ 3035300 w 3035300"/>
              <a:gd name="connsiteY0" fmla="*/ 0 h 604921"/>
              <a:gd name="connsiteX1" fmla="*/ 2736850 w 3035300"/>
              <a:gd name="connsiteY1" fmla="*/ 184150 h 604921"/>
              <a:gd name="connsiteX2" fmla="*/ 2527300 w 3035300"/>
              <a:gd name="connsiteY2" fmla="*/ 304800 h 604921"/>
              <a:gd name="connsiteX3" fmla="*/ 2324100 w 3035300"/>
              <a:gd name="connsiteY3" fmla="*/ 514350 h 604921"/>
              <a:gd name="connsiteX4" fmla="*/ 2057400 w 3035300"/>
              <a:gd name="connsiteY4" fmla="*/ 603250 h 604921"/>
              <a:gd name="connsiteX5" fmla="*/ 1739900 w 3035300"/>
              <a:gd name="connsiteY5" fmla="*/ 565150 h 604921"/>
              <a:gd name="connsiteX6" fmla="*/ 1460500 w 3035300"/>
              <a:gd name="connsiteY6" fmla="*/ 476250 h 604921"/>
              <a:gd name="connsiteX7" fmla="*/ 1162050 w 3035300"/>
              <a:gd name="connsiteY7" fmla="*/ 469900 h 604921"/>
              <a:gd name="connsiteX8" fmla="*/ 831850 w 3035300"/>
              <a:gd name="connsiteY8" fmla="*/ 450850 h 604921"/>
              <a:gd name="connsiteX9" fmla="*/ 419100 w 3035300"/>
              <a:gd name="connsiteY9" fmla="*/ 323850 h 604921"/>
              <a:gd name="connsiteX10" fmla="*/ 69850 w 3035300"/>
              <a:gd name="connsiteY10" fmla="*/ 177800 h 604921"/>
              <a:gd name="connsiteX11" fmla="*/ 0 w 3035300"/>
              <a:gd name="connsiteY11" fmla="*/ 69850 h 604921"/>
              <a:gd name="connsiteX0" fmla="*/ 3035300 w 3035300"/>
              <a:gd name="connsiteY0" fmla="*/ 0 h 604921"/>
              <a:gd name="connsiteX1" fmla="*/ 2736850 w 3035300"/>
              <a:gd name="connsiteY1" fmla="*/ 184150 h 604921"/>
              <a:gd name="connsiteX2" fmla="*/ 2527300 w 3035300"/>
              <a:gd name="connsiteY2" fmla="*/ 304800 h 604921"/>
              <a:gd name="connsiteX3" fmla="*/ 2324100 w 3035300"/>
              <a:gd name="connsiteY3" fmla="*/ 514350 h 604921"/>
              <a:gd name="connsiteX4" fmla="*/ 2057400 w 3035300"/>
              <a:gd name="connsiteY4" fmla="*/ 603250 h 604921"/>
              <a:gd name="connsiteX5" fmla="*/ 1739900 w 3035300"/>
              <a:gd name="connsiteY5" fmla="*/ 565150 h 604921"/>
              <a:gd name="connsiteX6" fmla="*/ 1460500 w 3035300"/>
              <a:gd name="connsiteY6" fmla="*/ 476250 h 604921"/>
              <a:gd name="connsiteX7" fmla="*/ 1162050 w 3035300"/>
              <a:gd name="connsiteY7" fmla="*/ 469900 h 604921"/>
              <a:gd name="connsiteX8" fmla="*/ 831850 w 3035300"/>
              <a:gd name="connsiteY8" fmla="*/ 450850 h 604921"/>
              <a:gd name="connsiteX9" fmla="*/ 419100 w 3035300"/>
              <a:gd name="connsiteY9" fmla="*/ 323850 h 604921"/>
              <a:gd name="connsiteX10" fmla="*/ 82550 w 3035300"/>
              <a:gd name="connsiteY10" fmla="*/ 203200 h 604921"/>
              <a:gd name="connsiteX11" fmla="*/ 0 w 3035300"/>
              <a:gd name="connsiteY11" fmla="*/ 69850 h 604921"/>
              <a:gd name="connsiteX0" fmla="*/ 3035300 w 3035300"/>
              <a:gd name="connsiteY0" fmla="*/ 0 h 604921"/>
              <a:gd name="connsiteX1" fmla="*/ 2724150 w 3035300"/>
              <a:gd name="connsiteY1" fmla="*/ 158750 h 604921"/>
              <a:gd name="connsiteX2" fmla="*/ 2527300 w 3035300"/>
              <a:gd name="connsiteY2" fmla="*/ 304800 h 604921"/>
              <a:gd name="connsiteX3" fmla="*/ 2324100 w 3035300"/>
              <a:gd name="connsiteY3" fmla="*/ 514350 h 604921"/>
              <a:gd name="connsiteX4" fmla="*/ 2057400 w 3035300"/>
              <a:gd name="connsiteY4" fmla="*/ 603250 h 604921"/>
              <a:gd name="connsiteX5" fmla="*/ 1739900 w 3035300"/>
              <a:gd name="connsiteY5" fmla="*/ 565150 h 604921"/>
              <a:gd name="connsiteX6" fmla="*/ 1460500 w 3035300"/>
              <a:gd name="connsiteY6" fmla="*/ 476250 h 604921"/>
              <a:gd name="connsiteX7" fmla="*/ 1162050 w 3035300"/>
              <a:gd name="connsiteY7" fmla="*/ 469900 h 604921"/>
              <a:gd name="connsiteX8" fmla="*/ 831850 w 3035300"/>
              <a:gd name="connsiteY8" fmla="*/ 450850 h 604921"/>
              <a:gd name="connsiteX9" fmla="*/ 419100 w 3035300"/>
              <a:gd name="connsiteY9" fmla="*/ 323850 h 604921"/>
              <a:gd name="connsiteX10" fmla="*/ 82550 w 3035300"/>
              <a:gd name="connsiteY10" fmla="*/ 203200 h 604921"/>
              <a:gd name="connsiteX11" fmla="*/ 0 w 3035300"/>
              <a:gd name="connsiteY11" fmla="*/ 69850 h 604921"/>
              <a:gd name="connsiteX0" fmla="*/ 3086100 w 3086100"/>
              <a:gd name="connsiteY0" fmla="*/ 0 h 668421"/>
              <a:gd name="connsiteX1" fmla="*/ 2724150 w 3086100"/>
              <a:gd name="connsiteY1" fmla="*/ 222250 h 668421"/>
              <a:gd name="connsiteX2" fmla="*/ 2527300 w 3086100"/>
              <a:gd name="connsiteY2" fmla="*/ 368300 h 668421"/>
              <a:gd name="connsiteX3" fmla="*/ 2324100 w 3086100"/>
              <a:gd name="connsiteY3" fmla="*/ 577850 h 668421"/>
              <a:gd name="connsiteX4" fmla="*/ 2057400 w 3086100"/>
              <a:gd name="connsiteY4" fmla="*/ 666750 h 668421"/>
              <a:gd name="connsiteX5" fmla="*/ 1739900 w 3086100"/>
              <a:gd name="connsiteY5" fmla="*/ 628650 h 668421"/>
              <a:gd name="connsiteX6" fmla="*/ 1460500 w 3086100"/>
              <a:gd name="connsiteY6" fmla="*/ 539750 h 668421"/>
              <a:gd name="connsiteX7" fmla="*/ 1162050 w 3086100"/>
              <a:gd name="connsiteY7" fmla="*/ 533400 h 668421"/>
              <a:gd name="connsiteX8" fmla="*/ 831850 w 3086100"/>
              <a:gd name="connsiteY8" fmla="*/ 514350 h 668421"/>
              <a:gd name="connsiteX9" fmla="*/ 419100 w 3086100"/>
              <a:gd name="connsiteY9" fmla="*/ 387350 h 668421"/>
              <a:gd name="connsiteX10" fmla="*/ 82550 w 3086100"/>
              <a:gd name="connsiteY10" fmla="*/ 266700 h 668421"/>
              <a:gd name="connsiteX11" fmla="*/ 0 w 3086100"/>
              <a:gd name="connsiteY11" fmla="*/ 133350 h 668421"/>
              <a:gd name="connsiteX0" fmla="*/ 3086100 w 3086100"/>
              <a:gd name="connsiteY0" fmla="*/ 0 h 668421"/>
              <a:gd name="connsiteX1" fmla="*/ 2724150 w 3086100"/>
              <a:gd name="connsiteY1" fmla="*/ 222250 h 668421"/>
              <a:gd name="connsiteX2" fmla="*/ 2527300 w 3086100"/>
              <a:gd name="connsiteY2" fmla="*/ 368300 h 668421"/>
              <a:gd name="connsiteX3" fmla="*/ 2324100 w 3086100"/>
              <a:gd name="connsiteY3" fmla="*/ 577850 h 668421"/>
              <a:gd name="connsiteX4" fmla="*/ 2057400 w 3086100"/>
              <a:gd name="connsiteY4" fmla="*/ 666750 h 668421"/>
              <a:gd name="connsiteX5" fmla="*/ 1739900 w 3086100"/>
              <a:gd name="connsiteY5" fmla="*/ 628650 h 668421"/>
              <a:gd name="connsiteX6" fmla="*/ 1460500 w 3086100"/>
              <a:gd name="connsiteY6" fmla="*/ 539750 h 668421"/>
              <a:gd name="connsiteX7" fmla="*/ 1162050 w 3086100"/>
              <a:gd name="connsiteY7" fmla="*/ 533400 h 668421"/>
              <a:gd name="connsiteX8" fmla="*/ 831850 w 3086100"/>
              <a:gd name="connsiteY8" fmla="*/ 514350 h 668421"/>
              <a:gd name="connsiteX9" fmla="*/ 419100 w 3086100"/>
              <a:gd name="connsiteY9" fmla="*/ 387350 h 668421"/>
              <a:gd name="connsiteX10" fmla="*/ 82550 w 3086100"/>
              <a:gd name="connsiteY10" fmla="*/ 266700 h 668421"/>
              <a:gd name="connsiteX11" fmla="*/ 0 w 3086100"/>
              <a:gd name="connsiteY11" fmla="*/ 133350 h 668421"/>
              <a:gd name="connsiteX0" fmla="*/ 3086100 w 3086100"/>
              <a:gd name="connsiteY0" fmla="*/ 0 h 668421"/>
              <a:gd name="connsiteX1" fmla="*/ 2727325 w 3086100"/>
              <a:gd name="connsiteY1" fmla="*/ 203200 h 668421"/>
              <a:gd name="connsiteX2" fmla="*/ 2527300 w 3086100"/>
              <a:gd name="connsiteY2" fmla="*/ 368300 h 668421"/>
              <a:gd name="connsiteX3" fmla="*/ 2324100 w 3086100"/>
              <a:gd name="connsiteY3" fmla="*/ 577850 h 668421"/>
              <a:gd name="connsiteX4" fmla="*/ 2057400 w 3086100"/>
              <a:gd name="connsiteY4" fmla="*/ 666750 h 668421"/>
              <a:gd name="connsiteX5" fmla="*/ 1739900 w 3086100"/>
              <a:gd name="connsiteY5" fmla="*/ 628650 h 668421"/>
              <a:gd name="connsiteX6" fmla="*/ 1460500 w 3086100"/>
              <a:gd name="connsiteY6" fmla="*/ 539750 h 668421"/>
              <a:gd name="connsiteX7" fmla="*/ 1162050 w 3086100"/>
              <a:gd name="connsiteY7" fmla="*/ 533400 h 668421"/>
              <a:gd name="connsiteX8" fmla="*/ 831850 w 3086100"/>
              <a:gd name="connsiteY8" fmla="*/ 514350 h 668421"/>
              <a:gd name="connsiteX9" fmla="*/ 419100 w 3086100"/>
              <a:gd name="connsiteY9" fmla="*/ 387350 h 668421"/>
              <a:gd name="connsiteX10" fmla="*/ 82550 w 3086100"/>
              <a:gd name="connsiteY10" fmla="*/ 266700 h 668421"/>
              <a:gd name="connsiteX11" fmla="*/ 0 w 3086100"/>
              <a:gd name="connsiteY11" fmla="*/ 133350 h 66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6100" h="668421">
                <a:moveTo>
                  <a:pt x="3086100" y="0"/>
                </a:moveTo>
                <a:cubicBezTo>
                  <a:pt x="2965450" y="48683"/>
                  <a:pt x="2820458" y="141817"/>
                  <a:pt x="2727325" y="203200"/>
                </a:cubicBezTo>
                <a:cubicBezTo>
                  <a:pt x="2634192" y="264583"/>
                  <a:pt x="2594504" y="305858"/>
                  <a:pt x="2527300" y="368300"/>
                </a:cubicBezTo>
                <a:cubicBezTo>
                  <a:pt x="2460096" y="430742"/>
                  <a:pt x="2402417" y="528108"/>
                  <a:pt x="2324100" y="577850"/>
                </a:cubicBezTo>
                <a:cubicBezTo>
                  <a:pt x="2245783" y="627592"/>
                  <a:pt x="2154767" y="658283"/>
                  <a:pt x="2057400" y="666750"/>
                </a:cubicBezTo>
                <a:cubicBezTo>
                  <a:pt x="1960033" y="675217"/>
                  <a:pt x="1839383" y="649817"/>
                  <a:pt x="1739900" y="628650"/>
                </a:cubicBezTo>
                <a:cubicBezTo>
                  <a:pt x="1640417" y="607483"/>
                  <a:pt x="1556808" y="555625"/>
                  <a:pt x="1460500" y="539750"/>
                </a:cubicBezTo>
                <a:cubicBezTo>
                  <a:pt x="1364192" y="523875"/>
                  <a:pt x="1266825" y="537633"/>
                  <a:pt x="1162050" y="533400"/>
                </a:cubicBezTo>
                <a:cubicBezTo>
                  <a:pt x="1057275" y="529167"/>
                  <a:pt x="955675" y="538692"/>
                  <a:pt x="831850" y="514350"/>
                </a:cubicBezTo>
                <a:cubicBezTo>
                  <a:pt x="708025" y="490008"/>
                  <a:pt x="543983" y="428625"/>
                  <a:pt x="419100" y="387350"/>
                </a:cubicBezTo>
                <a:cubicBezTo>
                  <a:pt x="294217" y="346075"/>
                  <a:pt x="152400" y="309033"/>
                  <a:pt x="82550" y="266700"/>
                </a:cubicBezTo>
                <a:cubicBezTo>
                  <a:pt x="12700" y="224367"/>
                  <a:pt x="10583" y="169333"/>
                  <a:pt x="0" y="13335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FCC3616-30B0-B6DD-E4F1-1159F7A8CA5C}"/>
              </a:ext>
            </a:extLst>
          </p:cNvPr>
          <p:cNvSpPr/>
          <p:nvPr/>
        </p:nvSpPr>
        <p:spPr>
          <a:xfrm>
            <a:off x="5892801" y="2658103"/>
            <a:ext cx="2901950" cy="1421769"/>
          </a:xfrm>
          <a:custGeom>
            <a:avLst/>
            <a:gdLst>
              <a:gd name="connsiteX0" fmla="*/ 2952750 w 3435350"/>
              <a:gd name="connsiteY0" fmla="*/ 209550 h 1416050"/>
              <a:gd name="connsiteX1" fmla="*/ 2470150 w 3435350"/>
              <a:gd name="connsiteY1" fmla="*/ 63500 h 1416050"/>
              <a:gd name="connsiteX2" fmla="*/ 1911350 w 3435350"/>
              <a:gd name="connsiteY2" fmla="*/ 190500 h 1416050"/>
              <a:gd name="connsiteX3" fmla="*/ 1644650 w 3435350"/>
              <a:gd name="connsiteY3" fmla="*/ 520700 h 1416050"/>
              <a:gd name="connsiteX4" fmla="*/ 1200150 w 3435350"/>
              <a:gd name="connsiteY4" fmla="*/ 946150 h 1416050"/>
              <a:gd name="connsiteX5" fmla="*/ 793750 w 3435350"/>
              <a:gd name="connsiteY5" fmla="*/ 1276350 h 1416050"/>
              <a:gd name="connsiteX6" fmla="*/ 520700 w 3435350"/>
              <a:gd name="connsiteY6" fmla="*/ 1416050 h 1416050"/>
              <a:gd name="connsiteX7" fmla="*/ 177800 w 3435350"/>
              <a:gd name="connsiteY7" fmla="*/ 1409700 h 1416050"/>
              <a:gd name="connsiteX8" fmla="*/ 0 w 3435350"/>
              <a:gd name="connsiteY8" fmla="*/ 1358900 h 1416050"/>
              <a:gd name="connsiteX9" fmla="*/ 298450 w 3435350"/>
              <a:gd name="connsiteY9" fmla="*/ 1295400 h 1416050"/>
              <a:gd name="connsiteX10" fmla="*/ 565150 w 3435350"/>
              <a:gd name="connsiteY10" fmla="*/ 1143000 h 1416050"/>
              <a:gd name="connsiteX11" fmla="*/ 831850 w 3435350"/>
              <a:gd name="connsiteY11" fmla="*/ 863600 h 1416050"/>
              <a:gd name="connsiteX12" fmla="*/ 1009650 w 3435350"/>
              <a:gd name="connsiteY12" fmla="*/ 704850 h 1416050"/>
              <a:gd name="connsiteX13" fmla="*/ 1778000 w 3435350"/>
              <a:gd name="connsiteY13" fmla="*/ 177800 h 1416050"/>
              <a:gd name="connsiteX14" fmla="*/ 2063750 w 3435350"/>
              <a:gd name="connsiteY14" fmla="*/ 44450 h 1416050"/>
              <a:gd name="connsiteX15" fmla="*/ 2400300 w 3435350"/>
              <a:gd name="connsiteY15" fmla="*/ 0 h 1416050"/>
              <a:gd name="connsiteX16" fmla="*/ 2584450 w 3435350"/>
              <a:gd name="connsiteY16" fmla="*/ 44450 h 1416050"/>
              <a:gd name="connsiteX17" fmla="*/ 2940050 w 3435350"/>
              <a:gd name="connsiteY17" fmla="*/ 146050 h 1416050"/>
              <a:gd name="connsiteX18" fmla="*/ 3016250 w 3435350"/>
              <a:gd name="connsiteY18" fmla="*/ 215900 h 1416050"/>
              <a:gd name="connsiteX19" fmla="*/ 3435350 w 3435350"/>
              <a:gd name="connsiteY19" fmla="*/ 177800 h 1416050"/>
              <a:gd name="connsiteX0" fmla="*/ 2952750 w 3435350"/>
              <a:gd name="connsiteY0" fmla="*/ 209550 h 1416050"/>
              <a:gd name="connsiteX1" fmla="*/ 2470150 w 3435350"/>
              <a:gd name="connsiteY1" fmla="*/ 63500 h 1416050"/>
              <a:gd name="connsiteX2" fmla="*/ 1911350 w 3435350"/>
              <a:gd name="connsiteY2" fmla="*/ 190500 h 1416050"/>
              <a:gd name="connsiteX3" fmla="*/ 1644650 w 3435350"/>
              <a:gd name="connsiteY3" fmla="*/ 520700 h 1416050"/>
              <a:gd name="connsiteX4" fmla="*/ 1200150 w 3435350"/>
              <a:gd name="connsiteY4" fmla="*/ 946150 h 1416050"/>
              <a:gd name="connsiteX5" fmla="*/ 793750 w 3435350"/>
              <a:gd name="connsiteY5" fmla="*/ 1276350 h 1416050"/>
              <a:gd name="connsiteX6" fmla="*/ 520700 w 3435350"/>
              <a:gd name="connsiteY6" fmla="*/ 1416050 h 1416050"/>
              <a:gd name="connsiteX7" fmla="*/ 177800 w 3435350"/>
              <a:gd name="connsiteY7" fmla="*/ 1409700 h 1416050"/>
              <a:gd name="connsiteX8" fmla="*/ 0 w 3435350"/>
              <a:gd name="connsiteY8" fmla="*/ 1358900 h 1416050"/>
              <a:gd name="connsiteX9" fmla="*/ 298450 w 3435350"/>
              <a:gd name="connsiteY9" fmla="*/ 1295400 h 1416050"/>
              <a:gd name="connsiteX10" fmla="*/ 565150 w 3435350"/>
              <a:gd name="connsiteY10" fmla="*/ 1143000 h 1416050"/>
              <a:gd name="connsiteX11" fmla="*/ 831850 w 3435350"/>
              <a:gd name="connsiteY11" fmla="*/ 863600 h 1416050"/>
              <a:gd name="connsiteX12" fmla="*/ 1009650 w 3435350"/>
              <a:gd name="connsiteY12" fmla="*/ 704850 h 1416050"/>
              <a:gd name="connsiteX13" fmla="*/ 1778000 w 3435350"/>
              <a:gd name="connsiteY13" fmla="*/ 177800 h 1416050"/>
              <a:gd name="connsiteX14" fmla="*/ 2063750 w 3435350"/>
              <a:gd name="connsiteY14" fmla="*/ 44450 h 1416050"/>
              <a:gd name="connsiteX15" fmla="*/ 2400300 w 3435350"/>
              <a:gd name="connsiteY15" fmla="*/ 0 h 1416050"/>
              <a:gd name="connsiteX16" fmla="*/ 2584450 w 3435350"/>
              <a:gd name="connsiteY16" fmla="*/ 44450 h 1416050"/>
              <a:gd name="connsiteX17" fmla="*/ 2940050 w 3435350"/>
              <a:gd name="connsiteY17" fmla="*/ 146050 h 1416050"/>
              <a:gd name="connsiteX18" fmla="*/ 3016250 w 3435350"/>
              <a:gd name="connsiteY18" fmla="*/ 215900 h 1416050"/>
              <a:gd name="connsiteX19" fmla="*/ 3435350 w 3435350"/>
              <a:gd name="connsiteY19" fmla="*/ 177800 h 1416050"/>
              <a:gd name="connsiteX0" fmla="*/ 2952750 w 3435350"/>
              <a:gd name="connsiteY0" fmla="*/ 209550 h 1416050"/>
              <a:gd name="connsiteX1" fmla="*/ 2470150 w 3435350"/>
              <a:gd name="connsiteY1" fmla="*/ 63500 h 1416050"/>
              <a:gd name="connsiteX2" fmla="*/ 1911350 w 3435350"/>
              <a:gd name="connsiteY2" fmla="*/ 190500 h 1416050"/>
              <a:gd name="connsiteX3" fmla="*/ 1644650 w 3435350"/>
              <a:gd name="connsiteY3" fmla="*/ 520700 h 1416050"/>
              <a:gd name="connsiteX4" fmla="*/ 1200150 w 3435350"/>
              <a:gd name="connsiteY4" fmla="*/ 946150 h 1416050"/>
              <a:gd name="connsiteX5" fmla="*/ 793750 w 3435350"/>
              <a:gd name="connsiteY5" fmla="*/ 1276350 h 1416050"/>
              <a:gd name="connsiteX6" fmla="*/ 520700 w 3435350"/>
              <a:gd name="connsiteY6" fmla="*/ 1416050 h 1416050"/>
              <a:gd name="connsiteX7" fmla="*/ 177800 w 3435350"/>
              <a:gd name="connsiteY7" fmla="*/ 1409700 h 1416050"/>
              <a:gd name="connsiteX8" fmla="*/ 0 w 3435350"/>
              <a:gd name="connsiteY8" fmla="*/ 1358900 h 1416050"/>
              <a:gd name="connsiteX9" fmla="*/ 298450 w 3435350"/>
              <a:gd name="connsiteY9" fmla="*/ 1295400 h 1416050"/>
              <a:gd name="connsiteX10" fmla="*/ 565150 w 3435350"/>
              <a:gd name="connsiteY10" fmla="*/ 1143000 h 1416050"/>
              <a:gd name="connsiteX11" fmla="*/ 831850 w 3435350"/>
              <a:gd name="connsiteY11" fmla="*/ 863600 h 1416050"/>
              <a:gd name="connsiteX12" fmla="*/ 1009650 w 3435350"/>
              <a:gd name="connsiteY12" fmla="*/ 704850 h 1416050"/>
              <a:gd name="connsiteX13" fmla="*/ 1778000 w 3435350"/>
              <a:gd name="connsiteY13" fmla="*/ 177800 h 1416050"/>
              <a:gd name="connsiteX14" fmla="*/ 2063750 w 3435350"/>
              <a:gd name="connsiteY14" fmla="*/ 44450 h 1416050"/>
              <a:gd name="connsiteX15" fmla="*/ 2400300 w 3435350"/>
              <a:gd name="connsiteY15" fmla="*/ 0 h 1416050"/>
              <a:gd name="connsiteX16" fmla="*/ 2584450 w 3435350"/>
              <a:gd name="connsiteY16" fmla="*/ 44450 h 1416050"/>
              <a:gd name="connsiteX17" fmla="*/ 2940050 w 3435350"/>
              <a:gd name="connsiteY17" fmla="*/ 146050 h 1416050"/>
              <a:gd name="connsiteX18" fmla="*/ 3016250 w 3435350"/>
              <a:gd name="connsiteY18" fmla="*/ 215900 h 1416050"/>
              <a:gd name="connsiteX19" fmla="*/ 3435350 w 3435350"/>
              <a:gd name="connsiteY19" fmla="*/ 177800 h 1416050"/>
              <a:gd name="connsiteX0" fmla="*/ 2952750 w 3435350"/>
              <a:gd name="connsiteY0" fmla="*/ 209550 h 1416050"/>
              <a:gd name="connsiteX1" fmla="*/ 2470150 w 3435350"/>
              <a:gd name="connsiteY1" fmla="*/ 63500 h 1416050"/>
              <a:gd name="connsiteX2" fmla="*/ 1911350 w 3435350"/>
              <a:gd name="connsiteY2" fmla="*/ 190500 h 1416050"/>
              <a:gd name="connsiteX3" fmla="*/ 1644650 w 3435350"/>
              <a:gd name="connsiteY3" fmla="*/ 520700 h 1416050"/>
              <a:gd name="connsiteX4" fmla="*/ 1200150 w 3435350"/>
              <a:gd name="connsiteY4" fmla="*/ 946150 h 1416050"/>
              <a:gd name="connsiteX5" fmla="*/ 793750 w 3435350"/>
              <a:gd name="connsiteY5" fmla="*/ 1276350 h 1416050"/>
              <a:gd name="connsiteX6" fmla="*/ 520700 w 3435350"/>
              <a:gd name="connsiteY6" fmla="*/ 1416050 h 1416050"/>
              <a:gd name="connsiteX7" fmla="*/ 177800 w 3435350"/>
              <a:gd name="connsiteY7" fmla="*/ 1409700 h 1416050"/>
              <a:gd name="connsiteX8" fmla="*/ 0 w 3435350"/>
              <a:gd name="connsiteY8" fmla="*/ 1358900 h 1416050"/>
              <a:gd name="connsiteX9" fmla="*/ 298450 w 3435350"/>
              <a:gd name="connsiteY9" fmla="*/ 1295400 h 1416050"/>
              <a:gd name="connsiteX10" fmla="*/ 565150 w 3435350"/>
              <a:gd name="connsiteY10" fmla="*/ 1143000 h 1416050"/>
              <a:gd name="connsiteX11" fmla="*/ 831850 w 3435350"/>
              <a:gd name="connsiteY11" fmla="*/ 863600 h 1416050"/>
              <a:gd name="connsiteX12" fmla="*/ 1009650 w 3435350"/>
              <a:gd name="connsiteY12" fmla="*/ 704850 h 1416050"/>
              <a:gd name="connsiteX13" fmla="*/ 1778000 w 3435350"/>
              <a:gd name="connsiteY13" fmla="*/ 177800 h 1416050"/>
              <a:gd name="connsiteX14" fmla="*/ 2063750 w 3435350"/>
              <a:gd name="connsiteY14" fmla="*/ 44450 h 1416050"/>
              <a:gd name="connsiteX15" fmla="*/ 2400300 w 3435350"/>
              <a:gd name="connsiteY15" fmla="*/ 0 h 1416050"/>
              <a:gd name="connsiteX16" fmla="*/ 2584450 w 3435350"/>
              <a:gd name="connsiteY16" fmla="*/ 44450 h 1416050"/>
              <a:gd name="connsiteX17" fmla="*/ 2940050 w 3435350"/>
              <a:gd name="connsiteY17" fmla="*/ 146050 h 1416050"/>
              <a:gd name="connsiteX18" fmla="*/ 3016250 w 3435350"/>
              <a:gd name="connsiteY18" fmla="*/ 215900 h 1416050"/>
              <a:gd name="connsiteX19" fmla="*/ 3435350 w 3435350"/>
              <a:gd name="connsiteY19" fmla="*/ 177800 h 1416050"/>
              <a:gd name="connsiteX0" fmla="*/ 2952750 w 3435350"/>
              <a:gd name="connsiteY0" fmla="*/ 209550 h 1416050"/>
              <a:gd name="connsiteX1" fmla="*/ 2470150 w 3435350"/>
              <a:gd name="connsiteY1" fmla="*/ 63500 h 1416050"/>
              <a:gd name="connsiteX2" fmla="*/ 1911350 w 3435350"/>
              <a:gd name="connsiteY2" fmla="*/ 190500 h 1416050"/>
              <a:gd name="connsiteX3" fmla="*/ 1644650 w 3435350"/>
              <a:gd name="connsiteY3" fmla="*/ 520700 h 1416050"/>
              <a:gd name="connsiteX4" fmla="*/ 1200150 w 3435350"/>
              <a:gd name="connsiteY4" fmla="*/ 946150 h 1416050"/>
              <a:gd name="connsiteX5" fmla="*/ 793750 w 3435350"/>
              <a:gd name="connsiteY5" fmla="*/ 1276350 h 1416050"/>
              <a:gd name="connsiteX6" fmla="*/ 520700 w 3435350"/>
              <a:gd name="connsiteY6" fmla="*/ 1416050 h 1416050"/>
              <a:gd name="connsiteX7" fmla="*/ 177800 w 3435350"/>
              <a:gd name="connsiteY7" fmla="*/ 1409700 h 1416050"/>
              <a:gd name="connsiteX8" fmla="*/ 0 w 3435350"/>
              <a:gd name="connsiteY8" fmla="*/ 1358900 h 1416050"/>
              <a:gd name="connsiteX9" fmla="*/ 298450 w 3435350"/>
              <a:gd name="connsiteY9" fmla="*/ 1295400 h 1416050"/>
              <a:gd name="connsiteX10" fmla="*/ 565150 w 3435350"/>
              <a:gd name="connsiteY10" fmla="*/ 1143000 h 1416050"/>
              <a:gd name="connsiteX11" fmla="*/ 831850 w 3435350"/>
              <a:gd name="connsiteY11" fmla="*/ 863600 h 1416050"/>
              <a:gd name="connsiteX12" fmla="*/ 1009650 w 3435350"/>
              <a:gd name="connsiteY12" fmla="*/ 704850 h 1416050"/>
              <a:gd name="connsiteX13" fmla="*/ 1778000 w 3435350"/>
              <a:gd name="connsiteY13" fmla="*/ 177800 h 1416050"/>
              <a:gd name="connsiteX14" fmla="*/ 2063750 w 3435350"/>
              <a:gd name="connsiteY14" fmla="*/ 44450 h 1416050"/>
              <a:gd name="connsiteX15" fmla="*/ 2400300 w 3435350"/>
              <a:gd name="connsiteY15" fmla="*/ 0 h 1416050"/>
              <a:gd name="connsiteX16" fmla="*/ 2584450 w 3435350"/>
              <a:gd name="connsiteY16" fmla="*/ 44450 h 1416050"/>
              <a:gd name="connsiteX17" fmla="*/ 2940050 w 3435350"/>
              <a:gd name="connsiteY17" fmla="*/ 146050 h 1416050"/>
              <a:gd name="connsiteX18" fmla="*/ 3016250 w 3435350"/>
              <a:gd name="connsiteY18" fmla="*/ 215900 h 1416050"/>
              <a:gd name="connsiteX19" fmla="*/ 3435350 w 3435350"/>
              <a:gd name="connsiteY19" fmla="*/ 177800 h 1416050"/>
              <a:gd name="connsiteX0" fmla="*/ 2952750 w 3435350"/>
              <a:gd name="connsiteY0" fmla="*/ 209550 h 1437218"/>
              <a:gd name="connsiteX1" fmla="*/ 2470150 w 3435350"/>
              <a:gd name="connsiteY1" fmla="*/ 63500 h 1437218"/>
              <a:gd name="connsiteX2" fmla="*/ 1911350 w 3435350"/>
              <a:gd name="connsiteY2" fmla="*/ 190500 h 1437218"/>
              <a:gd name="connsiteX3" fmla="*/ 1644650 w 3435350"/>
              <a:gd name="connsiteY3" fmla="*/ 520700 h 1437218"/>
              <a:gd name="connsiteX4" fmla="*/ 1200150 w 3435350"/>
              <a:gd name="connsiteY4" fmla="*/ 946150 h 1437218"/>
              <a:gd name="connsiteX5" fmla="*/ 793750 w 3435350"/>
              <a:gd name="connsiteY5" fmla="*/ 1276350 h 1437218"/>
              <a:gd name="connsiteX6" fmla="*/ 520700 w 3435350"/>
              <a:gd name="connsiteY6" fmla="*/ 1416050 h 1437218"/>
              <a:gd name="connsiteX7" fmla="*/ 177800 w 3435350"/>
              <a:gd name="connsiteY7" fmla="*/ 1409700 h 1437218"/>
              <a:gd name="connsiteX8" fmla="*/ 0 w 3435350"/>
              <a:gd name="connsiteY8" fmla="*/ 1358900 h 1437218"/>
              <a:gd name="connsiteX9" fmla="*/ 298450 w 3435350"/>
              <a:gd name="connsiteY9" fmla="*/ 1295400 h 1437218"/>
              <a:gd name="connsiteX10" fmla="*/ 565150 w 3435350"/>
              <a:gd name="connsiteY10" fmla="*/ 1143000 h 1437218"/>
              <a:gd name="connsiteX11" fmla="*/ 831850 w 3435350"/>
              <a:gd name="connsiteY11" fmla="*/ 863600 h 1437218"/>
              <a:gd name="connsiteX12" fmla="*/ 1009650 w 3435350"/>
              <a:gd name="connsiteY12" fmla="*/ 704850 h 1437218"/>
              <a:gd name="connsiteX13" fmla="*/ 1778000 w 3435350"/>
              <a:gd name="connsiteY13" fmla="*/ 177800 h 1437218"/>
              <a:gd name="connsiteX14" fmla="*/ 2063750 w 3435350"/>
              <a:gd name="connsiteY14" fmla="*/ 44450 h 1437218"/>
              <a:gd name="connsiteX15" fmla="*/ 2400300 w 3435350"/>
              <a:gd name="connsiteY15" fmla="*/ 0 h 1437218"/>
              <a:gd name="connsiteX16" fmla="*/ 2584450 w 3435350"/>
              <a:gd name="connsiteY16" fmla="*/ 44450 h 1437218"/>
              <a:gd name="connsiteX17" fmla="*/ 2940050 w 3435350"/>
              <a:gd name="connsiteY17" fmla="*/ 146050 h 1437218"/>
              <a:gd name="connsiteX18" fmla="*/ 3016250 w 3435350"/>
              <a:gd name="connsiteY18" fmla="*/ 215900 h 1437218"/>
              <a:gd name="connsiteX19" fmla="*/ 3435350 w 3435350"/>
              <a:gd name="connsiteY19" fmla="*/ 177800 h 1437218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78000 w 3435350"/>
              <a:gd name="connsiteY13" fmla="*/ 1778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78000 w 3435350"/>
              <a:gd name="connsiteY13" fmla="*/ 1778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78000 w 3435350"/>
              <a:gd name="connsiteY13" fmla="*/ 1778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78000 w 3435350"/>
              <a:gd name="connsiteY13" fmla="*/ 1778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78000 w 3435350"/>
              <a:gd name="connsiteY13" fmla="*/ 1778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58950 w 3435350"/>
              <a:gd name="connsiteY13" fmla="*/ 1905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550 h 1428295"/>
              <a:gd name="connsiteX1" fmla="*/ 2470150 w 3435350"/>
              <a:gd name="connsiteY1" fmla="*/ 63500 h 1428295"/>
              <a:gd name="connsiteX2" fmla="*/ 1911350 w 3435350"/>
              <a:gd name="connsiteY2" fmla="*/ 190500 h 1428295"/>
              <a:gd name="connsiteX3" fmla="*/ 1644650 w 3435350"/>
              <a:gd name="connsiteY3" fmla="*/ 520700 h 1428295"/>
              <a:gd name="connsiteX4" fmla="*/ 1200150 w 3435350"/>
              <a:gd name="connsiteY4" fmla="*/ 946150 h 1428295"/>
              <a:gd name="connsiteX5" fmla="*/ 793750 w 3435350"/>
              <a:gd name="connsiteY5" fmla="*/ 1276350 h 1428295"/>
              <a:gd name="connsiteX6" fmla="*/ 520700 w 3435350"/>
              <a:gd name="connsiteY6" fmla="*/ 1416050 h 1428295"/>
              <a:gd name="connsiteX7" fmla="*/ 177800 w 3435350"/>
              <a:gd name="connsiteY7" fmla="*/ 1409700 h 1428295"/>
              <a:gd name="connsiteX8" fmla="*/ 0 w 3435350"/>
              <a:gd name="connsiteY8" fmla="*/ 1358900 h 1428295"/>
              <a:gd name="connsiteX9" fmla="*/ 298450 w 3435350"/>
              <a:gd name="connsiteY9" fmla="*/ 1295400 h 1428295"/>
              <a:gd name="connsiteX10" fmla="*/ 565150 w 3435350"/>
              <a:gd name="connsiteY10" fmla="*/ 1143000 h 1428295"/>
              <a:gd name="connsiteX11" fmla="*/ 831850 w 3435350"/>
              <a:gd name="connsiteY11" fmla="*/ 863600 h 1428295"/>
              <a:gd name="connsiteX12" fmla="*/ 1009650 w 3435350"/>
              <a:gd name="connsiteY12" fmla="*/ 704850 h 1428295"/>
              <a:gd name="connsiteX13" fmla="*/ 1758950 w 3435350"/>
              <a:gd name="connsiteY13" fmla="*/ 190500 h 1428295"/>
              <a:gd name="connsiteX14" fmla="*/ 2063750 w 3435350"/>
              <a:gd name="connsiteY14" fmla="*/ 44450 h 1428295"/>
              <a:gd name="connsiteX15" fmla="*/ 2400300 w 3435350"/>
              <a:gd name="connsiteY15" fmla="*/ 0 h 1428295"/>
              <a:gd name="connsiteX16" fmla="*/ 2584450 w 3435350"/>
              <a:gd name="connsiteY16" fmla="*/ 44450 h 1428295"/>
              <a:gd name="connsiteX17" fmla="*/ 2940050 w 3435350"/>
              <a:gd name="connsiteY17" fmla="*/ 146050 h 1428295"/>
              <a:gd name="connsiteX18" fmla="*/ 3016250 w 3435350"/>
              <a:gd name="connsiteY18" fmla="*/ 215900 h 1428295"/>
              <a:gd name="connsiteX19" fmla="*/ 3435350 w 3435350"/>
              <a:gd name="connsiteY19" fmla="*/ 177800 h 1428295"/>
              <a:gd name="connsiteX0" fmla="*/ 2952750 w 3435350"/>
              <a:gd name="connsiteY0" fmla="*/ 209642 h 1428387"/>
              <a:gd name="connsiteX1" fmla="*/ 2470150 w 3435350"/>
              <a:gd name="connsiteY1" fmla="*/ 63592 h 1428387"/>
              <a:gd name="connsiteX2" fmla="*/ 1911350 w 3435350"/>
              <a:gd name="connsiteY2" fmla="*/ 190592 h 1428387"/>
              <a:gd name="connsiteX3" fmla="*/ 1644650 w 3435350"/>
              <a:gd name="connsiteY3" fmla="*/ 520792 h 1428387"/>
              <a:gd name="connsiteX4" fmla="*/ 1200150 w 3435350"/>
              <a:gd name="connsiteY4" fmla="*/ 946242 h 1428387"/>
              <a:gd name="connsiteX5" fmla="*/ 793750 w 3435350"/>
              <a:gd name="connsiteY5" fmla="*/ 1276442 h 1428387"/>
              <a:gd name="connsiteX6" fmla="*/ 520700 w 3435350"/>
              <a:gd name="connsiteY6" fmla="*/ 1416142 h 1428387"/>
              <a:gd name="connsiteX7" fmla="*/ 177800 w 3435350"/>
              <a:gd name="connsiteY7" fmla="*/ 1409792 h 1428387"/>
              <a:gd name="connsiteX8" fmla="*/ 0 w 3435350"/>
              <a:gd name="connsiteY8" fmla="*/ 1358992 h 1428387"/>
              <a:gd name="connsiteX9" fmla="*/ 298450 w 3435350"/>
              <a:gd name="connsiteY9" fmla="*/ 1295492 h 1428387"/>
              <a:gd name="connsiteX10" fmla="*/ 565150 w 3435350"/>
              <a:gd name="connsiteY10" fmla="*/ 1143092 h 1428387"/>
              <a:gd name="connsiteX11" fmla="*/ 831850 w 3435350"/>
              <a:gd name="connsiteY11" fmla="*/ 863692 h 1428387"/>
              <a:gd name="connsiteX12" fmla="*/ 1009650 w 3435350"/>
              <a:gd name="connsiteY12" fmla="*/ 704942 h 1428387"/>
              <a:gd name="connsiteX13" fmla="*/ 1758950 w 3435350"/>
              <a:gd name="connsiteY13" fmla="*/ 190592 h 1428387"/>
              <a:gd name="connsiteX14" fmla="*/ 2063750 w 3435350"/>
              <a:gd name="connsiteY14" fmla="*/ 44542 h 1428387"/>
              <a:gd name="connsiteX15" fmla="*/ 2400300 w 3435350"/>
              <a:gd name="connsiteY15" fmla="*/ 92 h 1428387"/>
              <a:gd name="connsiteX16" fmla="*/ 2584450 w 3435350"/>
              <a:gd name="connsiteY16" fmla="*/ 44542 h 1428387"/>
              <a:gd name="connsiteX17" fmla="*/ 2940050 w 3435350"/>
              <a:gd name="connsiteY17" fmla="*/ 146142 h 1428387"/>
              <a:gd name="connsiteX18" fmla="*/ 3016250 w 3435350"/>
              <a:gd name="connsiteY18" fmla="*/ 215992 h 1428387"/>
              <a:gd name="connsiteX19" fmla="*/ 3435350 w 3435350"/>
              <a:gd name="connsiteY19" fmla="*/ 177892 h 142838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1625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1625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1625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1625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70150 w 3435350"/>
              <a:gd name="connsiteY1" fmla="*/ 676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57450 w 3435350"/>
              <a:gd name="connsiteY1" fmla="*/ 105722 h 1432417"/>
              <a:gd name="connsiteX2" fmla="*/ 1911350 w 3435350"/>
              <a:gd name="connsiteY2" fmla="*/ 1946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57450 w 3435350"/>
              <a:gd name="connsiteY1" fmla="*/ 105722 h 1432417"/>
              <a:gd name="connsiteX2" fmla="*/ 1955800 w 3435350"/>
              <a:gd name="connsiteY2" fmla="*/ 2708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57450 w 3435350"/>
              <a:gd name="connsiteY1" fmla="*/ 105722 h 1432417"/>
              <a:gd name="connsiteX2" fmla="*/ 1911350 w 3435350"/>
              <a:gd name="connsiteY2" fmla="*/ 245422 h 1432417"/>
              <a:gd name="connsiteX3" fmla="*/ 1644650 w 3435350"/>
              <a:gd name="connsiteY3" fmla="*/ 524822 h 1432417"/>
              <a:gd name="connsiteX4" fmla="*/ 1200150 w 3435350"/>
              <a:gd name="connsiteY4" fmla="*/ 95027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2417"/>
              <a:gd name="connsiteX1" fmla="*/ 2457450 w 3435350"/>
              <a:gd name="connsiteY1" fmla="*/ 105722 h 1432417"/>
              <a:gd name="connsiteX2" fmla="*/ 1911350 w 3435350"/>
              <a:gd name="connsiteY2" fmla="*/ 245422 h 1432417"/>
              <a:gd name="connsiteX3" fmla="*/ 1644650 w 3435350"/>
              <a:gd name="connsiteY3" fmla="*/ 524822 h 1432417"/>
              <a:gd name="connsiteX4" fmla="*/ 1244600 w 3435350"/>
              <a:gd name="connsiteY4" fmla="*/ 994722 h 1432417"/>
              <a:gd name="connsiteX5" fmla="*/ 793750 w 3435350"/>
              <a:gd name="connsiteY5" fmla="*/ 1280472 h 1432417"/>
              <a:gd name="connsiteX6" fmla="*/ 520700 w 3435350"/>
              <a:gd name="connsiteY6" fmla="*/ 1420172 h 1432417"/>
              <a:gd name="connsiteX7" fmla="*/ 177800 w 3435350"/>
              <a:gd name="connsiteY7" fmla="*/ 1413822 h 1432417"/>
              <a:gd name="connsiteX8" fmla="*/ 0 w 3435350"/>
              <a:gd name="connsiteY8" fmla="*/ 1363022 h 1432417"/>
              <a:gd name="connsiteX9" fmla="*/ 298450 w 3435350"/>
              <a:gd name="connsiteY9" fmla="*/ 1299522 h 1432417"/>
              <a:gd name="connsiteX10" fmla="*/ 565150 w 3435350"/>
              <a:gd name="connsiteY10" fmla="*/ 1147122 h 1432417"/>
              <a:gd name="connsiteX11" fmla="*/ 831850 w 3435350"/>
              <a:gd name="connsiteY11" fmla="*/ 867722 h 1432417"/>
              <a:gd name="connsiteX12" fmla="*/ 1009650 w 3435350"/>
              <a:gd name="connsiteY12" fmla="*/ 708972 h 1432417"/>
              <a:gd name="connsiteX13" fmla="*/ 1758950 w 3435350"/>
              <a:gd name="connsiteY13" fmla="*/ 194622 h 1432417"/>
              <a:gd name="connsiteX14" fmla="*/ 2063750 w 3435350"/>
              <a:gd name="connsiteY14" fmla="*/ 48572 h 1432417"/>
              <a:gd name="connsiteX15" fmla="*/ 2400300 w 3435350"/>
              <a:gd name="connsiteY15" fmla="*/ 4122 h 1432417"/>
              <a:gd name="connsiteX16" fmla="*/ 2584450 w 3435350"/>
              <a:gd name="connsiteY16" fmla="*/ 48572 h 1432417"/>
              <a:gd name="connsiteX17" fmla="*/ 2940050 w 3435350"/>
              <a:gd name="connsiteY17" fmla="*/ 150172 h 1432417"/>
              <a:gd name="connsiteX18" fmla="*/ 3073400 w 3435350"/>
              <a:gd name="connsiteY18" fmla="*/ 220022 h 1432417"/>
              <a:gd name="connsiteX19" fmla="*/ 3435350 w 3435350"/>
              <a:gd name="connsiteY19" fmla="*/ 181922 h 143241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11350 w 3435350"/>
              <a:gd name="connsiteY2" fmla="*/ 245422 h 1430587"/>
              <a:gd name="connsiteX3" fmla="*/ 1644650 w 3435350"/>
              <a:gd name="connsiteY3" fmla="*/ 524822 h 1430587"/>
              <a:gd name="connsiteX4" fmla="*/ 1244600 w 3435350"/>
              <a:gd name="connsiteY4" fmla="*/ 9947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940050 w 3435350"/>
              <a:gd name="connsiteY17" fmla="*/ 150172 h 1430587"/>
              <a:gd name="connsiteX18" fmla="*/ 30734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11350 w 3435350"/>
              <a:gd name="connsiteY2" fmla="*/ 245422 h 1430587"/>
              <a:gd name="connsiteX3" fmla="*/ 1581150 w 3435350"/>
              <a:gd name="connsiteY3" fmla="*/ 588322 h 1430587"/>
              <a:gd name="connsiteX4" fmla="*/ 1244600 w 3435350"/>
              <a:gd name="connsiteY4" fmla="*/ 9947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940050 w 3435350"/>
              <a:gd name="connsiteY17" fmla="*/ 150172 h 1430587"/>
              <a:gd name="connsiteX18" fmla="*/ 30734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44600 w 3435350"/>
              <a:gd name="connsiteY4" fmla="*/ 9947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940050 w 3435350"/>
              <a:gd name="connsiteY17" fmla="*/ 150172 h 1430587"/>
              <a:gd name="connsiteX18" fmla="*/ 30734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06500 w 3435350"/>
              <a:gd name="connsiteY4" fmla="*/ 9947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940050 w 3435350"/>
              <a:gd name="connsiteY17" fmla="*/ 150172 h 1430587"/>
              <a:gd name="connsiteX18" fmla="*/ 30734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940050 w 3435350"/>
              <a:gd name="connsiteY17" fmla="*/ 150172 h 1430587"/>
              <a:gd name="connsiteX18" fmla="*/ 30734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940050 w 3435350"/>
              <a:gd name="connsiteY17" fmla="*/ 150172 h 1430587"/>
              <a:gd name="connsiteX18" fmla="*/ 31115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11150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143250 w 3435350"/>
              <a:gd name="connsiteY18" fmla="*/ 220022 h 1430587"/>
              <a:gd name="connsiteX19" fmla="*/ 3435350 w 3435350"/>
              <a:gd name="connsiteY19" fmla="*/ 181922 h 1430587"/>
              <a:gd name="connsiteX0" fmla="*/ 2952750 w 3435350"/>
              <a:gd name="connsiteY0" fmla="*/ 2136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143250 w 3435350"/>
              <a:gd name="connsiteY18" fmla="*/ 220022 h 1430587"/>
              <a:gd name="connsiteX19" fmla="*/ 3435350 w 3435350"/>
              <a:gd name="connsiteY19" fmla="*/ 181922 h 1430587"/>
              <a:gd name="connsiteX0" fmla="*/ 2984500 w 3435350"/>
              <a:gd name="connsiteY0" fmla="*/ 20097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143250 w 3435350"/>
              <a:gd name="connsiteY18" fmla="*/ 220022 h 1430587"/>
              <a:gd name="connsiteX19" fmla="*/ 3435350 w 3435350"/>
              <a:gd name="connsiteY19" fmla="*/ 181922 h 1430587"/>
              <a:gd name="connsiteX0" fmla="*/ 3009900 w 3435350"/>
              <a:gd name="connsiteY0" fmla="*/ 19462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143250 w 3435350"/>
              <a:gd name="connsiteY18" fmla="*/ 220022 h 1430587"/>
              <a:gd name="connsiteX19" fmla="*/ 3435350 w 3435350"/>
              <a:gd name="connsiteY19" fmla="*/ 181922 h 1430587"/>
              <a:gd name="connsiteX0" fmla="*/ 3009900 w 3435350"/>
              <a:gd name="connsiteY0" fmla="*/ 19462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067050 w 3435350"/>
              <a:gd name="connsiteY18" fmla="*/ 200972 h 1430587"/>
              <a:gd name="connsiteX19" fmla="*/ 3435350 w 3435350"/>
              <a:gd name="connsiteY19" fmla="*/ 181922 h 1430587"/>
              <a:gd name="connsiteX0" fmla="*/ 3009900 w 3435350"/>
              <a:gd name="connsiteY0" fmla="*/ 194622 h 1430587"/>
              <a:gd name="connsiteX1" fmla="*/ 2457450 w 3435350"/>
              <a:gd name="connsiteY1" fmla="*/ 105722 h 1430587"/>
              <a:gd name="connsiteX2" fmla="*/ 1974850 w 3435350"/>
              <a:gd name="connsiteY2" fmla="*/ 251772 h 1430587"/>
              <a:gd name="connsiteX3" fmla="*/ 1581150 w 3435350"/>
              <a:gd name="connsiteY3" fmla="*/ 588322 h 1430587"/>
              <a:gd name="connsiteX4" fmla="*/ 1250950 w 3435350"/>
              <a:gd name="connsiteY4" fmla="*/ 1058222 h 1430587"/>
              <a:gd name="connsiteX5" fmla="*/ 800100 w 3435350"/>
              <a:gd name="connsiteY5" fmla="*/ 1305872 h 1430587"/>
              <a:gd name="connsiteX6" fmla="*/ 520700 w 3435350"/>
              <a:gd name="connsiteY6" fmla="*/ 1420172 h 1430587"/>
              <a:gd name="connsiteX7" fmla="*/ 177800 w 3435350"/>
              <a:gd name="connsiteY7" fmla="*/ 1413822 h 1430587"/>
              <a:gd name="connsiteX8" fmla="*/ 0 w 3435350"/>
              <a:gd name="connsiteY8" fmla="*/ 1363022 h 1430587"/>
              <a:gd name="connsiteX9" fmla="*/ 298450 w 3435350"/>
              <a:gd name="connsiteY9" fmla="*/ 1299522 h 1430587"/>
              <a:gd name="connsiteX10" fmla="*/ 565150 w 3435350"/>
              <a:gd name="connsiteY10" fmla="*/ 1147122 h 1430587"/>
              <a:gd name="connsiteX11" fmla="*/ 831850 w 3435350"/>
              <a:gd name="connsiteY11" fmla="*/ 867722 h 1430587"/>
              <a:gd name="connsiteX12" fmla="*/ 1009650 w 3435350"/>
              <a:gd name="connsiteY12" fmla="*/ 708972 h 1430587"/>
              <a:gd name="connsiteX13" fmla="*/ 1758950 w 3435350"/>
              <a:gd name="connsiteY13" fmla="*/ 194622 h 1430587"/>
              <a:gd name="connsiteX14" fmla="*/ 2063750 w 3435350"/>
              <a:gd name="connsiteY14" fmla="*/ 48572 h 1430587"/>
              <a:gd name="connsiteX15" fmla="*/ 2400300 w 3435350"/>
              <a:gd name="connsiteY15" fmla="*/ 4122 h 1430587"/>
              <a:gd name="connsiteX16" fmla="*/ 2584450 w 3435350"/>
              <a:gd name="connsiteY16" fmla="*/ 48572 h 1430587"/>
              <a:gd name="connsiteX17" fmla="*/ 2870200 w 3435350"/>
              <a:gd name="connsiteY17" fmla="*/ 137472 h 1430587"/>
              <a:gd name="connsiteX18" fmla="*/ 3067050 w 3435350"/>
              <a:gd name="connsiteY18" fmla="*/ 200972 h 1430587"/>
              <a:gd name="connsiteX19" fmla="*/ 3435350 w 3435350"/>
              <a:gd name="connsiteY19" fmla="*/ 181922 h 1430587"/>
              <a:gd name="connsiteX0" fmla="*/ 3009900 w 3435350"/>
              <a:gd name="connsiteY0" fmla="*/ 194726 h 1430691"/>
              <a:gd name="connsiteX1" fmla="*/ 2457450 w 3435350"/>
              <a:gd name="connsiteY1" fmla="*/ 105826 h 1430691"/>
              <a:gd name="connsiteX2" fmla="*/ 1974850 w 3435350"/>
              <a:gd name="connsiteY2" fmla="*/ 251876 h 1430691"/>
              <a:gd name="connsiteX3" fmla="*/ 1581150 w 3435350"/>
              <a:gd name="connsiteY3" fmla="*/ 588426 h 1430691"/>
              <a:gd name="connsiteX4" fmla="*/ 1250950 w 3435350"/>
              <a:gd name="connsiteY4" fmla="*/ 1058326 h 1430691"/>
              <a:gd name="connsiteX5" fmla="*/ 800100 w 3435350"/>
              <a:gd name="connsiteY5" fmla="*/ 1305976 h 1430691"/>
              <a:gd name="connsiteX6" fmla="*/ 520700 w 3435350"/>
              <a:gd name="connsiteY6" fmla="*/ 1420276 h 1430691"/>
              <a:gd name="connsiteX7" fmla="*/ 177800 w 3435350"/>
              <a:gd name="connsiteY7" fmla="*/ 1413926 h 1430691"/>
              <a:gd name="connsiteX8" fmla="*/ 0 w 3435350"/>
              <a:gd name="connsiteY8" fmla="*/ 1363126 h 1430691"/>
              <a:gd name="connsiteX9" fmla="*/ 298450 w 3435350"/>
              <a:gd name="connsiteY9" fmla="*/ 1299626 h 1430691"/>
              <a:gd name="connsiteX10" fmla="*/ 565150 w 3435350"/>
              <a:gd name="connsiteY10" fmla="*/ 1147226 h 1430691"/>
              <a:gd name="connsiteX11" fmla="*/ 831850 w 3435350"/>
              <a:gd name="connsiteY11" fmla="*/ 867826 h 1430691"/>
              <a:gd name="connsiteX12" fmla="*/ 1009650 w 3435350"/>
              <a:gd name="connsiteY12" fmla="*/ 709076 h 1430691"/>
              <a:gd name="connsiteX13" fmla="*/ 1758950 w 3435350"/>
              <a:gd name="connsiteY13" fmla="*/ 194726 h 1430691"/>
              <a:gd name="connsiteX14" fmla="*/ 2063750 w 3435350"/>
              <a:gd name="connsiteY14" fmla="*/ 48676 h 1430691"/>
              <a:gd name="connsiteX15" fmla="*/ 2400300 w 3435350"/>
              <a:gd name="connsiteY15" fmla="*/ 4226 h 1430691"/>
              <a:gd name="connsiteX16" fmla="*/ 2616200 w 3435350"/>
              <a:gd name="connsiteY16" fmla="*/ 16926 h 1430691"/>
              <a:gd name="connsiteX17" fmla="*/ 2870200 w 3435350"/>
              <a:gd name="connsiteY17" fmla="*/ 137576 h 1430691"/>
              <a:gd name="connsiteX18" fmla="*/ 3067050 w 3435350"/>
              <a:gd name="connsiteY18" fmla="*/ 201076 h 1430691"/>
              <a:gd name="connsiteX19" fmla="*/ 3435350 w 3435350"/>
              <a:gd name="connsiteY19" fmla="*/ 182026 h 1430691"/>
              <a:gd name="connsiteX0" fmla="*/ 3009900 w 3435350"/>
              <a:gd name="connsiteY0" fmla="*/ 194726 h 1430691"/>
              <a:gd name="connsiteX1" fmla="*/ 2457450 w 3435350"/>
              <a:gd name="connsiteY1" fmla="*/ 105826 h 1430691"/>
              <a:gd name="connsiteX2" fmla="*/ 1974850 w 3435350"/>
              <a:gd name="connsiteY2" fmla="*/ 251876 h 1430691"/>
              <a:gd name="connsiteX3" fmla="*/ 1581150 w 3435350"/>
              <a:gd name="connsiteY3" fmla="*/ 588426 h 1430691"/>
              <a:gd name="connsiteX4" fmla="*/ 1250950 w 3435350"/>
              <a:gd name="connsiteY4" fmla="*/ 1058326 h 1430691"/>
              <a:gd name="connsiteX5" fmla="*/ 800100 w 3435350"/>
              <a:gd name="connsiteY5" fmla="*/ 1305976 h 1430691"/>
              <a:gd name="connsiteX6" fmla="*/ 520700 w 3435350"/>
              <a:gd name="connsiteY6" fmla="*/ 1420276 h 1430691"/>
              <a:gd name="connsiteX7" fmla="*/ 177800 w 3435350"/>
              <a:gd name="connsiteY7" fmla="*/ 1413926 h 1430691"/>
              <a:gd name="connsiteX8" fmla="*/ 0 w 3435350"/>
              <a:gd name="connsiteY8" fmla="*/ 1363126 h 1430691"/>
              <a:gd name="connsiteX9" fmla="*/ 298450 w 3435350"/>
              <a:gd name="connsiteY9" fmla="*/ 1299626 h 1430691"/>
              <a:gd name="connsiteX10" fmla="*/ 565150 w 3435350"/>
              <a:gd name="connsiteY10" fmla="*/ 1147226 h 1430691"/>
              <a:gd name="connsiteX11" fmla="*/ 831850 w 3435350"/>
              <a:gd name="connsiteY11" fmla="*/ 867826 h 1430691"/>
              <a:gd name="connsiteX12" fmla="*/ 1009650 w 3435350"/>
              <a:gd name="connsiteY12" fmla="*/ 709076 h 1430691"/>
              <a:gd name="connsiteX13" fmla="*/ 1758950 w 3435350"/>
              <a:gd name="connsiteY13" fmla="*/ 194726 h 1430691"/>
              <a:gd name="connsiteX14" fmla="*/ 2063750 w 3435350"/>
              <a:gd name="connsiteY14" fmla="*/ 48676 h 1430691"/>
              <a:gd name="connsiteX15" fmla="*/ 2317750 w 3435350"/>
              <a:gd name="connsiteY15" fmla="*/ 4226 h 1430691"/>
              <a:gd name="connsiteX16" fmla="*/ 2616200 w 3435350"/>
              <a:gd name="connsiteY16" fmla="*/ 16926 h 1430691"/>
              <a:gd name="connsiteX17" fmla="*/ 2870200 w 3435350"/>
              <a:gd name="connsiteY17" fmla="*/ 137576 h 1430691"/>
              <a:gd name="connsiteX18" fmla="*/ 3067050 w 3435350"/>
              <a:gd name="connsiteY18" fmla="*/ 201076 h 1430691"/>
              <a:gd name="connsiteX19" fmla="*/ 3435350 w 3435350"/>
              <a:gd name="connsiteY19" fmla="*/ 182026 h 1430691"/>
              <a:gd name="connsiteX0" fmla="*/ 3009900 w 3435350"/>
              <a:gd name="connsiteY0" fmla="*/ 210802 h 1446767"/>
              <a:gd name="connsiteX1" fmla="*/ 2457450 w 3435350"/>
              <a:gd name="connsiteY1" fmla="*/ 121902 h 1446767"/>
              <a:gd name="connsiteX2" fmla="*/ 1974850 w 3435350"/>
              <a:gd name="connsiteY2" fmla="*/ 267952 h 1446767"/>
              <a:gd name="connsiteX3" fmla="*/ 1581150 w 3435350"/>
              <a:gd name="connsiteY3" fmla="*/ 604502 h 1446767"/>
              <a:gd name="connsiteX4" fmla="*/ 1250950 w 3435350"/>
              <a:gd name="connsiteY4" fmla="*/ 1074402 h 1446767"/>
              <a:gd name="connsiteX5" fmla="*/ 800100 w 3435350"/>
              <a:gd name="connsiteY5" fmla="*/ 1322052 h 1446767"/>
              <a:gd name="connsiteX6" fmla="*/ 520700 w 3435350"/>
              <a:gd name="connsiteY6" fmla="*/ 1436352 h 1446767"/>
              <a:gd name="connsiteX7" fmla="*/ 177800 w 3435350"/>
              <a:gd name="connsiteY7" fmla="*/ 1430002 h 1446767"/>
              <a:gd name="connsiteX8" fmla="*/ 0 w 3435350"/>
              <a:gd name="connsiteY8" fmla="*/ 1379202 h 1446767"/>
              <a:gd name="connsiteX9" fmla="*/ 298450 w 3435350"/>
              <a:gd name="connsiteY9" fmla="*/ 1315702 h 1446767"/>
              <a:gd name="connsiteX10" fmla="*/ 565150 w 3435350"/>
              <a:gd name="connsiteY10" fmla="*/ 1163302 h 1446767"/>
              <a:gd name="connsiteX11" fmla="*/ 831850 w 3435350"/>
              <a:gd name="connsiteY11" fmla="*/ 883902 h 1446767"/>
              <a:gd name="connsiteX12" fmla="*/ 1009650 w 3435350"/>
              <a:gd name="connsiteY12" fmla="*/ 725152 h 1446767"/>
              <a:gd name="connsiteX13" fmla="*/ 1758950 w 3435350"/>
              <a:gd name="connsiteY13" fmla="*/ 210802 h 1446767"/>
              <a:gd name="connsiteX14" fmla="*/ 2063750 w 3435350"/>
              <a:gd name="connsiteY14" fmla="*/ 64752 h 1446767"/>
              <a:gd name="connsiteX15" fmla="*/ 2343150 w 3435350"/>
              <a:gd name="connsiteY15" fmla="*/ 1252 h 1446767"/>
              <a:gd name="connsiteX16" fmla="*/ 2616200 w 3435350"/>
              <a:gd name="connsiteY16" fmla="*/ 33002 h 1446767"/>
              <a:gd name="connsiteX17" fmla="*/ 2870200 w 3435350"/>
              <a:gd name="connsiteY17" fmla="*/ 153652 h 1446767"/>
              <a:gd name="connsiteX18" fmla="*/ 3067050 w 3435350"/>
              <a:gd name="connsiteY18" fmla="*/ 217152 h 1446767"/>
              <a:gd name="connsiteX19" fmla="*/ 3435350 w 3435350"/>
              <a:gd name="connsiteY19" fmla="*/ 198102 h 1446767"/>
              <a:gd name="connsiteX0" fmla="*/ 3009900 w 3435350"/>
              <a:gd name="connsiteY0" fmla="*/ 210802 h 1446767"/>
              <a:gd name="connsiteX1" fmla="*/ 2457450 w 3435350"/>
              <a:gd name="connsiteY1" fmla="*/ 121902 h 1446767"/>
              <a:gd name="connsiteX2" fmla="*/ 1974850 w 3435350"/>
              <a:gd name="connsiteY2" fmla="*/ 267952 h 1446767"/>
              <a:gd name="connsiteX3" fmla="*/ 1581150 w 3435350"/>
              <a:gd name="connsiteY3" fmla="*/ 604502 h 1446767"/>
              <a:gd name="connsiteX4" fmla="*/ 1250950 w 3435350"/>
              <a:gd name="connsiteY4" fmla="*/ 1074402 h 1446767"/>
              <a:gd name="connsiteX5" fmla="*/ 800100 w 3435350"/>
              <a:gd name="connsiteY5" fmla="*/ 1322052 h 1446767"/>
              <a:gd name="connsiteX6" fmla="*/ 520700 w 3435350"/>
              <a:gd name="connsiteY6" fmla="*/ 1436352 h 1446767"/>
              <a:gd name="connsiteX7" fmla="*/ 177800 w 3435350"/>
              <a:gd name="connsiteY7" fmla="*/ 1430002 h 1446767"/>
              <a:gd name="connsiteX8" fmla="*/ 0 w 3435350"/>
              <a:gd name="connsiteY8" fmla="*/ 1379202 h 1446767"/>
              <a:gd name="connsiteX9" fmla="*/ 565150 w 3435350"/>
              <a:gd name="connsiteY9" fmla="*/ 1163302 h 1446767"/>
              <a:gd name="connsiteX10" fmla="*/ 831850 w 3435350"/>
              <a:gd name="connsiteY10" fmla="*/ 883902 h 1446767"/>
              <a:gd name="connsiteX11" fmla="*/ 1009650 w 3435350"/>
              <a:gd name="connsiteY11" fmla="*/ 725152 h 1446767"/>
              <a:gd name="connsiteX12" fmla="*/ 1758950 w 3435350"/>
              <a:gd name="connsiteY12" fmla="*/ 210802 h 1446767"/>
              <a:gd name="connsiteX13" fmla="*/ 2063750 w 3435350"/>
              <a:gd name="connsiteY13" fmla="*/ 64752 h 1446767"/>
              <a:gd name="connsiteX14" fmla="*/ 2343150 w 3435350"/>
              <a:gd name="connsiteY14" fmla="*/ 1252 h 1446767"/>
              <a:gd name="connsiteX15" fmla="*/ 2616200 w 3435350"/>
              <a:gd name="connsiteY15" fmla="*/ 33002 h 1446767"/>
              <a:gd name="connsiteX16" fmla="*/ 2870200 w 3435350"/>
              <a:gd name="connsiteY16" fmla="*/ 153652 h 1446767"/>
              <a:gd name="connsiteX17" fmla="*/ 3067050 w 3435350"/>
              <a:gd name="connsiteY17" fmla="*/ 217152 h 1446767"/>
              <a:gd name="connsiteX18" fmla="*/ 3435350 w 3435350"/>
              <a:gd name="connsiteY18" fmla="*/ 198102 h 1446767"/>
              <a:gd name="connsiteX0" fmla="*/ 3009900 w 3435350"/>
              <a:gd name="connsiteY0" fmla="*/ 212533 h 1448498"/>
              <a:gd name="connsiteX1" fmla="*/ 2457450 w 3435350"/>
              <a:gd name="connsiteY1" fmla="*/ 123633 h 1448498"/>
              <a:gd name="connsiteX2" fmla="*/ 1974850 w 3435350"/>
              <a:gd name="connsiteY2" fmla="*/ 269683 h 1448498"/>
              <a:gd name="connsiteX3" fmla="*/ 1581150 w 3435350"/>
              <a:gd name="connsiteY3" fmla="*/ 606233 h 1448498"/>
              <a:gd name="connsiteX4" fmla="*/ 1250950 w 3435350"/>
              <a:gd name="connsiteY4" fmla="*/ 1076133 h 1448498"/>
              <a:gd name="connsiteX5" fmla="*/ 800100 w 3435350"/>
              <a:gd name="connsiteY5" fmla="*/ 1323783 h 1448498"/>
              <a:gd name="connsiteX6" fmla="*/ 520700 w 3435350"/>
              <a:gd name="connsiteY6" fmla="*/ 1438083 h 1448498"/>
              <a:gd name="connsiteX7" fmla="*/ 177800 w 3435350"/>
              <a:gd name="connsiteY7" fmla="*/ 1431733 h 1448498"/>
              <a:gd name="connsiteX8" fmla="*/ 0 w 3435350"/>
              <a:gd name="connsiteY8" fmla="*/ 1380933 h 1448498"/>
              <a:gd name="connsiteX9" fmla="*/ 565150 w 3435350"/>
              <a:gd name="connsiteY9" fmla="*/ 1165033 h 1448498"/>
              <a:gd name="connsiteX10" fmla="*/ 831850 w 3435350"/>
              <a:gd name="connsiteY10" fmla="*/ 885633 h 1448498"/>
              <a:gd name="connsiteX11" fmla="*/ 1009650 w 3435350"/>
              <a:gd name="connsiteY11" fmla="*/ 726883 h 1448498"/>
              <a:gd name="connsiteX12" fmla="*/ 1758950 w 3435350"/>
              <a:gd name="connsiteY12" fmla="*/ 212533 h 1448498"/>
              <a:gd name="connsiteX13" fmla="*/ 2063750 w 3435350"/>
              <a:gd name="connsiteY13" fmla="*/ 66483 h 1448498"/>
              <a:gd name="connsiteX14" fmla="*/ 2343150 w 3435350"/>
              <a:gd name="connsiteY14" fmla="*/ 2983 h 1448498"/>
              <a:gd name="connsiteX15" fmla="*/ 2870200 w 3435350"/>
              <a:gd name="connsiteY15" fmla="*/ 155383 h 1448498"/>
              <a:gd name="connsiteX16" fmla="*/ 3067050 w 3435350"/>
              <a:gd name="connsiteY16" fmla="*/ 218883 h 1448498"/>
              <a:gd name="connsiteX17" fmla="*/ 3435350 w 3435350"/>
              <a:gd name="connsiteY17" fmla="*/ 199833 h 1448498"/>
              <a:gd name="connsiteX0" fmla="*/ 3009900 w 3435350"/>
              <a:gd name="connsiteY0" fmla="*/ 146902 h 1382867"/>
              <a:gd name="connsiteX1" fmla="*/ 2457450 w 3435350"/>
              <a:gd name="connsiteY1" fmla="*/ 58002 h 1382867"/>
              <a:gd name="connsiteX2" fmla="*/ 1974850 w 3435350"/>
              <a:gd name="connsiteY2" fmla="*/ 204052 h 1382867"/>
              <a:gd name="connsiteX3" fmla="*/ 1581150 w 3435350"/>
              <a:gd name="connsiteY3" fmla="*/ 540602 h 1382867"/>
              <a:gd name="connsiteX4" fmla="*/ 1250950 w 3435350"/>
              <a:gd name="connsiteY4" fmla="*/ 1010502 h 1382867"/>
              <a:gd name="connsiteX5" fmla="*/ 800100 w 3435350"/>
              <a:gd name="connsiteY5" fmla="*/ 1258152 h 1382867"/>
              <a:gd name="connsiteX6" fmla="*/ 520700 w 3435350"/>
              <a:gd name="connsiteY6" fmla="*/ 1372452 h 1382867"/>
              <a:gd name="connsiteX7" fmla="*/ 177800 w 3435350"/>
              <a:gd name="connsiteY7" fmla="*/ 1366102 h 1382867"/>
              <a:gd name="connsiteX8" fmla="*/ 0 w 3435350"/>
              <a:gd name="connsiteY8" fmla="*/ 1315302 h 1382867"/>
              <a:gd name="connsiteX9" fmla="*/ 565150 w 3435350"/>
              <a:gd name="connsiteY9" fmla="*/ 1099402 h 1382867"/>
              <a:gd name="connsiteX10" fmla="*/ 831850 w 3435350"/>
              <a:gd name="connsiteY10" fmla="*/ 820002 h 1382867"/>
              <a:gd name="connsiteX11" fmla="*/ 1009650 w 3435350"/>
              <a:gd name="connsiteY11" fmla="*/ 661252 h 1382867"/>
              <a:gd name="connsiteX12" fmla="*/ 1758950 w 3435350"/>
              <a:gd name="connsiteY12" fmla="*/ 146902 h 1382867"/>
              <a:gd name="connsiteX13" fmla="*/ 2063750 w 3435350"/>
              <a:gd name="connsiteY13" fmla="*/ 852 h 1382867"/>
              <a:gd name="connsiteX14" fmla="*/ 2870200 w 3435350"/>
              <a:gd name="connsiteY14" fmla="*/ 89752 h 1382867"/>
              <a:gd name="connsiteX15" fmla="*/ 3067050 w 3435350"/>
              <a:gd name="connsiteY15" fmla="*/ 153252 h 1382867"/>
              <a:gd name="connsiteX16" fmla="*/ 3435350 w 3435350"/>
              <a:gd name="connsiteY16" fmla="*/ 134202 h 1382867"/>
              <a:gd name="connsiteX0" fmla="*/ 3009900 w 3435350"/>
              <a:gd name="connsiteY0" fmla="*/ 90082 h 1326047"/>
              <a:gd name="connsiteX1" fmla="*/ 2457450 w 3435350"/>
              <a:gd name="connsiteY1" fmla="*/ 1182 h 1326047"/>
              <a:gd name="connsiteX2" fmla="*/ 1974850 w 3435350"/>
              <a:gd name="connsiteY2" fmla="*/ 147232 h 1326047"/>
              <a:gd name="connsiteX3" fmla="*/ 1581150 w 3435350"/>
              <a:gd name="connsiteY3" fmla="*/ 483782 h 1326047"/>
              <a:gd name="connsiteX4" fmla="*/ 1250950 w 3435350"/>
              <a:gd name="connsiteY4" fmla="*/ 953682 h 1326047"/>
              <a:gd name="connsiteX5" fmla="*/ 800100 w 3435350"/>
              <a:gd name="connsiteY5" fmla="*/ 1201332 h 1326047"/>
              <a:gd name="connsiteX6" fmla="*/ 520700 w 3435350"/>
              <a:gd name="connsiteY6" fmla="*/ 1315632 h 1326047"/>
              <a:gd name="connsiteX7" fmla="*/ 177800 w 3435350"/>
              <a:gd name="connsiteY7" fmla="*/ 1309282 h 1326047"/>
              <a:gd name="connsiteX8" fmla="*/ 0 w 3435350"/>
              <a:gd name="connsiteY8" fmla="*/ 1258482 h 1326047"/>
              <a:gd name="connsiteX9" fmla="*/ 565150 w 3435350"/>
              <a:gd name="connsiteY9" fmla="*/ 1042582 h 1326047"/>
              <a:gd name="connsiteX10" fmla="*/ 831850 w 3435350"/>
              <a:gd name="connsiteY10" fmla="*/ 763182 h 1326047"/>
              <a:gd name="connsiteX11" fmla="*/ 1009650 w 3435350"/>
              <a:gd name="connsiteY11" fmla="*/ 604432 h 1326047"/>
              <a:gd name="connsiteX12" fmla="*/ 1758950 w 3435350"/>
              <a:gd name="connsiteY12" fmla="*/ 90082 h 1326047"/>
              <a:gd name="connsiteX13" fmla="*/ 2870200 w 3435350"/>
              <a:gd name="connsiteY13" fmla="*/ 32932 h 1326047"/>
              <a:gd name="connsiteX14" fmla="*/ 3067050 w 3435350"/>
              <a:gd name="connsiteY14" fmla="*/ 96432 h 1326047"/>
              <a:gd name="connsiteX15" fmla="*/ 3435350 w 3435350"/>
              <a:gd name="connsiteY15" fmla="*/ 77382 h 1326047"/>
              <a:gd name="connsiteX0" fmla="*/ 3009900 w 3435350"/>
              <a:gd name="connsiteY0" fmla="*/ 90082 h 1326047"/>
              <a:gd name="connsiteX1" fmla="*/ 2457450 w 3435350"/>
              <a:gd name="connsiteY1" fmla="*/ 1182 h 1326047"/>
              <a:gd name="connsiteX2" fmla="*/ 1974850 w 3435350"/>
              <a:gd name="connsiteY2" fmla="*/ 147232 h 1326047"/>
              <a:gd name="connsiteX3" fmla="*/ 1581150 w 3435350"/>
              <a:gd name="connsiteY3" fmla="*/ 483782 h 1326047"/>
              <a:gd name="connsiteX4" fmla="*/ 1250950 w 3435350"/>
              <a:gd name="connsiteY4" fmla="*/ 953682 h 1326047"/>
              <a:gd name="connsiteX5" fmla="*/ 800100 w 3435350"/>
              <a:gd name="connsiteY5" fmla="*/ 1201332 h 1326047"/>
              <a:gd name="connsiteX6" fmla="*/ 520700 w 3435350"/>
              <a:gd name="connsiteY6" fmla="*/ 1315632 h 1326047"/>
              <a:gd name="connsiteX7" fmla="*/ 177800 w 3435350"/>
              <a:gd name="connsiteY7" fmla="*/ 1309282 h 1326047"/>
              <a:gd name="connsiteX8" fmla="*/ 0 w 3435350"/>
              <a:gd name="connsiteY8" fmla="*/ 1258482 h 1326047"/>
              <a:gd name="connsiteX9" fmla="*/ 565150 w 3435350"/>
              <a:gd name="connsiteY9" fmla="*/ 1042582 h 1326047"/>
              <a:gd name="connsiteX10" fmla="*/ 831850 w 3435350"/>
              <a:gd name="connsiteY10" fmla="*/ 763182 h 1326047"/>
              <a:gd name="connsiteX11" fmla="*/ 1009650 w 3435350"/>
              <a:gd name="connsiteY11" fmla="*/ 604432 h 1326047"/>
              <a:gd name="connsiteX12" fmla="*/ 1758950 w 3435350"/>
              <a:gd name="connsiteY12" fmla="*/ 90082 h 1326047"/>
              <a:gd name="connsiteX13" fmla="*/ 3067050 w 3435350"/>
              <a:gd name="connsiteY13" fmla="*/ 96432 h 1326047"/>
              <a:gd name="connsiteX14" fmla="*/ 3435350 w 3435350"/>
              <a:gd name="connsiteY14" fmla="*/ 77382 h 1326047"/>
              <a:gd name="connsiteX0" fmla="*/ 3009900 w 3435350"/>
              <a:gd name="connsiteY0" fmla="*/ 90082 h 1326047"/>
              <a:gd name="connsiteX1" fmla="*/ 2457450 w 3435350"/>
              <a:gd name="connsiteY1" fmla="*/ 1182 h 1326047"/>
              <a:gd name="connsiteX2" fmla="*/ 1974850 w 3435350"/>
              <a:gd name="connsiteY2" fmla="*/ 147232 h 1326047"/>
              <a:gd name="connsiteX3" fmla="*/ 1581150 w 3435350"/>
              <a:gd name="connsiteY3" fmla="*/ 483782 h 1326047"/>
              <a:gd name="connsiteX4" fmla="*/ 1250950 w 3435350"/>
              <a:gd name="connsiteY4" fmla="*/ 953682 h 1326047"/>
              <a:gd name="connsiteX5" fmla="*/ 800100 w 3435350"/>
              <a:gd name="connsiteY5" fmla="*/ 1201332 h 1326047"/>
              <a:gd name="connsiteX6" fmla="*/ 520700 w 3435350"/>
              <a:gd name="connsiteY6" fmla="*/ 1315632 h 1326047"/>
              <a:gd name="connsiteX7" fmla="*/ 177800 w 3435350"/>
              <a:gd name="connsiteY7" fmla="*/ 1309282 h 1326047"/>
              <a:gd name="connsiteX8" fmla="*/ 0 w 3435350"/>
              <a:gd name="connsiteY8" fmla="*/ 1258482 h 1326047"/>
              <a:gd name="connsiteX9" fmla="*/ 565150 w 3435350"/>
              <a:gd name="connsiteY9" fmla="*/ 1042582 h 1326047"/>
              <a:gd name="connsiteX10" fmla="*/ 831850 w 3435350"/>
              <a:gd name="connsiteY10" fmla="*/ 763182 h 1326047"/>
              <a:gd name="connsiteX11" fmla="*/ 1009650 w 3435350"/>
              <a:gd name="connsiteY11" fmla="*/ 604432 h 1326047"/>
              <a:gd name="connsiteX12" fmla="*/ 1758950 w 3435350"/>
              <a:gd name="connsiteY12" fmla="*/ 90082 h 1326047"/>
              <a:gd name="connsiteX13" fmla="*/ 3435350 w 3435350"/>
              <a:gd name="connsiteY13" fmla="*/ 77382 h 1326047"/>
              <a:gd name="connsiteX0" fmla="*/ 2457450 w 3435350"/>
              <a:gd name="connsiteY0" fmla="*/ 0 h 1324865"/>
              <a:gd name="connsiteX1" fmla="*/ 1974850 w 3435350"/>
              <a:gd name="connsiteY1" fmla="*/ 146050 h 1324865"/>
              <a:gd name="connsiteX2" fmla="*/ 1581150 w 3435350"/>
              <a:gd name="connsiteY2" fmla="*/ 482600 h 1324865"/>
              <a:gd name="connsiteX3" fmla="*/ 1250950 w 3435350"/>
              <a:gd name="connsiteY3" fmla="*/ 952500 h 1324865"/>
              <a:gd name="connsiteX4" fmla="*/ 800100 w 3435350"/>
              <a:gd name="connsiteY4" fmla="*/ 1200150 h 1324865"/>
              <a:gd name="connsiteX5" fmla="*/ 520700 w 3435350"/>
              <a:gd name="connsiteY5" fmla="*/ 1314450 h 1324865"/>
              <a:gd name="connsiteX6" fmla="*/ 177800 w 3435350"/>
              <a:gd name="connsiteY6" fmla="*/ 1308100 h 1324865"/>
              <a:gd name="connsiteX7" fmla="*/ 0 w 3435350"/>
              <a:gd name="connsiteY7" fmla="*/ 1257300 h 1324865"/>
              <a:gd name="connsiteX8" fmla="*/ 565150 w 3435350"/>
              <a:gd name="connsiteY8" fmla="*/ 1041400 h 1324865"/>
              <a:gd name="connsiteX9" fmla="*/ 831850 w 3435350"/>
              <a:gd name="connsiteY9" fmla="*/ 762000 h 1324865"/>
              <a:gd name="connsiteX10" fmla="*/ 1009650 w 3435350"/>
              <a:gd name="connsiteY10" fmla="*/ 603250 h 1324865"/>
              <a:gd name="connsiteX11" fmla="*/ 1758950 w 3435350"/>
              <a:gd name="connsiteY11" fmla="*/ 88900 h 1324865"/>
              <a:gd name="connsiteX12" fmla="*/ 3435350 w 3435350"/>
              <a:gd name="connsiteY12" fmla="*/ 7620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8" fmla="*/ 565150 w 2457450"/>
              <a:gd name="connsiteY8" fmla="*/ 1041400 h 1324865"/>
              <a:gd name="connsiteX9" fmla="*/ 831850 w 2457450"/>
              <a:gd name="connsiteY9" fmla="*/ 762000 h 1324865"/>
              <a:gd name="connsiteX10" fmla="*/ 1009650 w 2457450"/>
              <a:gd name="connsiteY10" fmla="*/ 603250 h 1324865"/>
              <a:gd name="connsiteX11" fmla="*/ 1758950 w 2457450"/>
              <a:gd name="connsiteY11" fmla="*/ 8890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8" fmla="*/ 565150 w 2457450"/>
              <a:gd name="connsiteY8" fmla="*/ 1041400 h 1324865"/>
              <a:gd name="connsiteX9" fmla="*/ 831850 w 2457450"/>
              <a:gd name="connsiteY9" fmla="*/ 762000 h 1324865"/>
              <a:gd name="connsiteX10" fmla="*/ 1009650 w 2457450"/>
              <a:gd name="connsiteY10" fmla="*/ 603250 h 1324865"/>
              <a:gd name="connsiteX11" fmla="*/ 1739900 w 2457450"/>
              <a:gd name="connsiteY11" fmla="*/ 8255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8" fmla="*/ 565150 w 2457450"/>
              <a:gd name="connsiteY8" fmla="*/ 1041400 h 1324865"/>
              <a:gd name="connsiteX9" fmla="*/ 831850 w 2457450"/>
              <a:gd name="connsiteY9" fmla="*/ 762000 h 1324865"/>
              <a:gd name="connsiteX10" fmla="*/ 1009650 w 2457450"/>
              <a:gd name="connsiteY10" fmla="*/ 60325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8" fmla="*/ 565150 w 2457450"/>
              <a:gd name="connsiteY8" fmla="*/ 1041400 h 1324865"/>
              <a:gd name="connsiteX9" fmla="*/ 831850 w 2457450"/>
              <a:gd name="connsiteY9" fmla="*/ 762000 h 1324865"/>
              <a:gd name="connsiteX10" fmla="*/ 1028700 w 2457450"/>
              <a:gd name="connsiteY10" fmla="*/ 60960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8" fmla="*/ 831850 w 2457450"/>
              <a:gd name="connsiteY8" fmla="*/ 762000 h 1324865"/>
              <a:gd name="connsiteX9" fmla="*/ 1028700 w 2457450"/>
              <a:gd name="connsiteY9" fmla="*/ 60960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8" fmla="*/ 1028700 w 2457450"/>
              <a:gd name="connsiteY8" fmla="*/ 609600 h 1324865"/>
              <a:gd name="connsiteX0" fmla="*/ 2457450 w 2457450"/>
              <a:gd name="connsiteY0" fmla="*/ 0 h 1324865"/>
              <a:gd name="connsiteX1" fmla="*/ 1974850 w 2457450"/>
              <a:gd name="connsiteY1" fmla="*/ 146050 h 1324865"/>
              <a:gd name="connsiteX2" fmla="*/ 1581150 w 2457450"/>
              <a:gd name="connsiteY2" fmla="*/ 482600 h 1324865"/>
              <a:gd name="connsiteX3" fmla="*/ 1250950 w 2457450"/>
              <a:gd name="connsiteY3" fmla="*/ 952500 h 1324865"/>
              <a:gd name="connsiteX4" fmla="*/ 800100 w 2457450"/>
              <a:gd name="connsiteY4" fmla="*/ 1200150 h 1324865"/>
              <a:gd name="connsiteX5" fmla="*/ 520700 w 2457450"/>
              <a:gd name="connsiteY5" fmla="*/ 1314450 h 1324865"/>
              <a:gd name="connsiteX6" fmla="*/ 177800 w 2457450"/>
              <a:gd name="connsiteY6" fmla="*/ 1308100 h 1324865"/>
              <a:gd name="connsiteX7" fmla="*/ 0 w 2457450"/>
              <a:gd name="connsiteY7" fmla="*/ 1257300 h 1324865"/>
              <a:gd name="connsiteX0" fmla="*/ 2457450 w 2508469"/>
              <a:gd name="connsiteY0" fmla="*/ 15921 h 1340786"/>
              <a:gd name="connsiteX1" fmla="*/ 2476500 w 2508469"/>
              <a:gd name="connsiteY1" fmla="*/ 9572 h 1340786"/>
              <a:gd name="connsiteX2" fmla="*/ 1974850 w 2508469"/>
              <a:gd name="connsiteY2" fmla="*/ 161971 h 1340786"/>
              <a:gd name="connsiteX3" fmla="*/ 1581150 w 2508469"/>
              <a:gd name="connsiteY3" fmla="*/ 498521 h 1340786"/>
              <a:gd name="connsiteX4" fmla="*/ 1250950 w 2508469"/>
              <a:gd name="connsiteY4" fmla="*/ 968421 h 1340786"/>
              <a:gd name="connsiteX5" fmla="*/ 800100 w 2508469"/>
              <a:gd name="connsiteY5" fmla="*/ 1216071 h 1340786"/>
              <a:gd name="connsiteX6" fmla="*/ 520700 w 2508469"/>
              <a:gd name="connsiteY6" fmla="*/ 1330371 h 1340786"/>
              <a:gd name="connsiteX7" fmla="*/ 177800 w 2508469"/>
              <a:gd name="connsiteY7" fmla="*/ 1324021 h 1340786"/>
              <a:gd name="connsiteX8" fmla="*/ 0 w 2508469"/>
              <a:gd name="connsiteY8" fmla="*/ 1273221 h 1340786"/>
              <a:gd name="connsiteX0" fmla="*/ 2457450 w 2847920"/>
              <a:gd name="connsiteY0" fmla="*/ 13 h 1324878"/>
              <a:gd name="connsiteX1" fmla="*/ 2838450 w 2847920"/>
              <a:gd name="connsiteY1" fmla="*/ 88914 h 1324878"/>
              <a:gd name="connsiteX2" fmla="*/ 1974850 w 2847920"/>
              <a:gd name="connsiteY2" fmla="*/ 146063 h 1324878"/>
              <a:gd name="connsiteX3" fmla="*/ 1581150 w 2847920"/>
              <a:gd name="connsiteY3" fmla="*/ 482613 h 1324878"/>
              <a:gd name="connsiteX4" fmla="*/ 1250950 w 2847920"/>
              <a:gd name="connsiteY4" fmla="*/ 952513 h 1324878"/>
              <a:gd name="connsiteX5" fmla="*/ 800100 w 2847920"/>
              <a:gd name="connsiteY5" fmla="*/ 1200163 h 1324878"/>
              <a:gd name="connsiteX6" fmla="*/ 520700 w 2847920"/>
              <a:gd name="connsiteY6" fmla="*/ 1314463 h 1324878"/>
              <a:gd name="connsiteX7" fmla="*/ 177800 w 2847920"/>
              <a:gd name="connsiteY7" fmla="*/ 1308113 h 1324878"/>
              <a:gd name="connsiteX8" fmla="*/ 0 w 2847920"/>
              <a:gd name="connsiteY8" fmla="*/ 1257313 h 1324878"/>
              <a:gd name="connsiteX0" fmla="*/ 3130550 w 3130584"/>
              <a:gd name="connsiteY0" fmla="*/ 104745 h 1239110"/>
              <a:gd name="connsiteX1" fmla="*/ 2838450 w 3130584"/>
              <a:gd name="connsiteY1" fmla="*/ 3146 h 1239110"/>
              <a:gd name="connsiteX2" fmla="*/ 1974850 w 3130584"/>
              <a:gd name="connsiteY2" fmla="*/ 60295 h 1239110"/>
              <a:gd name="connsiteX3" fmla="*/ 1581150 w 3130584"/>
              <a:gd name="connsiteY3" fmla="*/ 396845 h 1239110"/>
              <a:gd name="connsiteX4" fmla="*/ 1250950 w 3130584"/>
              <a:gd name="connsiteY4" fmla="*/ 866745 h 1239110"/>
              <a:gd name="connsiteX5" fmla="*/ 800100 w 3130584"/>
              <a:gd name="connsiteY5" fmla="*/ 1114395 h 1239110"/>
              <a:gd name="connsiteX6" fmla="*/ 520700 w 3130584"/>
              <a:gd name="connsiteY6" fmla="*/ 1228695 h 1239110"/>
              <a:gd name="connsiteX7" fmla="*/ 177800 w 3130584"/>
              <a:gd name="connsiteY7" fmla="*/ 1222345 h 1239110"/>
              <a:gd name="connsiteX8" fmla="*/ 0 w 3130584"/>
              <a:gd name="connsiteY8" fmla="*/ 1171545 h 1239110"/>
              <a:gd name="connsiteX0" fmla="*/ 3130550 w 3130562"/>
              <a:gd name="connsiteY0" fmla="*/ 217638 h 1352003"/>
              <a:gd name="connsiteX1" fmla="*/ 2451100 w 3130562"/>
              <a:gd name="connsiteY1" fmla="*/ 1739 h 1352003"/>
              <a:gd name="connsiteX2" fmla="*/ 1974850 w 3130562"/>
              <a:gd name="connsiteY2" fmla="*/ 173188 h 1352003"/>
              <a:gd name="connsiteX3" fmla="*/ 1581150 w 3130562"/>
              <a:gd name="connsiteY3" fmla="*/ 509738 h 1352003"/>
              <a:gd name="connsiteX4" fmla="*/ 1250950 w 3130562"/>
              <a:gd name="connsiteY4" fmla="*/ 979638 h 1352003"/>
              <a:gd name="connsiteX5" fmla="*/ 800100 w 3130562"/>
              <a:gd name="connsiteY5" fmla="*/ 1227288 h 1352003"/>
              <a:gd name="connsiteX6" fmla="*/ 520700 w 3130562"/>
              <a:gd name="connsiteY6" fmla="*/ 1341588 h 1352003"/>
              <a:gd name="connsiteX7" fmla="*/ 177800 w 3130562"/>
              <a:gd name="connsiteY7" fmla="*/ 1335238 h 1352003"/>
              <a:gd name="connsiteX8" fmla="*/ 0 w 3130562"/>
              <a:gd name="connsiteY8" fmla="*/ 1284438 h 1352003"/>
              <a:gd name="connsiteX0" fmla="*/ 2978150 w 2978166"/>
              <a:gd name="connsiteY0" fmla="*/ 110959 h 1353274"/>
              <a:gd name="connsiteX1" fmla="*/ 2451100 w 2978166"/>
              <a:gd name="connsiteY1" fmla="*/ 3010 h 1353274"/>
              <a:gd name="connsiteX2" fmla="*/ 1974850 w 2978166"/>
              <a:gd name="connsiteY2" fmla="*/ 174459 h 1353274"/>
              <a:gd name="connsiteX3" fmla="*/ 1581150 w 2978166"/>
              <a:gd name="connsiteY3" fmla="*/ 511009 h 1353274"/>
              <a:gd name="connsiteX4" fmla="*/ 1250950 w 2978166"/>
              <a:gd name="connsiteY4" fmla="*/ 980909 h 1353274"/>
              <a:gd name="connsiteX5" fmla="*/ 800100 w 2978166"/>
              <a:gd name="connsiteY5" fmla="*/ 1228559 h 1353274"/>
              <a:gd name="connsiteX6" fmla="*/ 520700 w 2978166"/>
              <a:gd name="connsiteY6" fmla="*/ 1342859 h 1353274"/>
              <a:gd name="connsiteX7" fmla="*/ 177800 w 2978166"/>
              <a:gd name="connsiteY7" fmla="*/ 1336509 h 1353274"/>
              <a:gd name="connsiteX8" fmla="*/ 0 w 2978166"/>
              <a:gd name="connsiteY8" fmla="*/ 1285709 h 1353274"/>
              <a:gd name="connsiteX0" fmla="*/ 3473450 w 3473457"/>
              <a:gd name="connsiteY0" fmla="*/ 110959 h 1353274"/>
              <a:gd name="connsiteX1" fmla="*/ 2451100 w 3473457"/>
              <a:gd name="connsiteY1" fmla="*/ 3010 h 1353274"/>
              <a:gd name="connsiteX2" fmla="*/ 1974850 w 3473457"/>
              <a:gd name="connsiteY2" fmla="*/ 174459 h 1353274"/>
              <a:gd name="connsiteX3" fmla="*/ 1581150 w 3473457"/>
              <a:gd name="connsiteY3" fmla="*/ 511009 h 1353274"/>
              <a:gd name="connsiteX4" fmla="*/ 1250950 w 3473457"/>
              <a:gd name="connsiteY4" fmla="*/ 980909 h 1353274"/>
              <a:gd name="connsiteX5" fmla="*/ 800100 w 3473457"/>
              <a:gd name="connsiteY5" fmla="*/ 1228559 h 1353274"/>
              <a:gd name="connsiteX6" fmla="*/ 520700 w 3473457"/>
              <a:gd name="connsiteY6" fmla="*/ 1342859 h 1353274"/>
              <a:gd name="connsiteX7" fmla="*/ 177800 w 3473457"/>
              <a:gd name="connsiteY7" fmla="*/ 1336509 h 1353274"/>
              <a:gd name="connsiteX8" fmla="*/ 0 w 3473457"/>
              <a:gd name="connsiteY8" fmla="*/ 1285709 h 1353274"/>
              <a:gd name="connsiteX0" fmla="*/ 3473450 w 3473450"/>
              <a:gd name="connsiteY0" fmla="*/ 110608 h 1352923"/>
              <a:gd name="connsiteX1" fmla="*/ 3092449 w 3473450"/>
              <a:gd name="connsiteY1" fmla="*/ 72510 h 1352923"/>
              <a:gd name="connsiteX2" fmla="*/ 2451100 w 3473450"/>
              <a:gd name="connsiteY2" fmla="*/ 2659 h 1352923"/>
              <a:gd name="connsiteX3" fmla="*/ 1974850 w 3473450"/>
              <a:gd name="connsiteY3" fmla="*/ 174108 h 1352923"/>
              <a:gd name="connsiteX4" fmla="*/ 1581150 w 3473450"/>
              <a:gd name="connsiteY4" fmla="*/ 510658 h 1352923"/>
              <a:gd name="connsiteX5" fmla="*/ 1250950 w 3473450"/>
              <a:gd name="connsiteY5" fmla="*/ 980558 h 1352923"/>
              <a:gd name="connsiteX6" fmla="*/ 800100 w 3473450"/>
              <a:gd name="connsiteY6" fmla="*/ 1228208 h 1352923"/>
              <a:gd name="connsiteX7" fmla="*/ 520700 w 3473450"/>
              <a:gd name="connsiteY7" fmla="*/ 1342508 h 1352923"/>
              <a:gd name="connsiteX8" fmla="*/ 177800 w 3473450"/>
              <a:gd name="connsiteY8" fmla="*/ 1336158 h 1352923"/>
              <a:gd name="connsiteX9" fmla="*/ 0 w 3473450"/>
              <a:gd name="connsiteY9" fmla="*/ 1285358 h 1352923"/>
              <a:gd name="connsiteX0" fmla="*/ 3473450 w 3473450"/>
              <a:gd name="connsiteY0" fmla="*/ 109669 h 1351984"/>
              <a:gd name="connsiteX1" fmla="*/ 3003549 w 3473450"/>
              <a:gd name="connsiteY1" fmla="*/ 116021 h 1351984"/>
              <a:gd name="connsiteX2" fmla="*/ 2451100 w 3473450"/>
              <a:gd name="connsiteY2" fmla="*/ 1720 h 1351984"/>
              <a:gd name="connsiteX3" fmla="*/ 1974850 w 3473450"/>
              <a:gd name="connsiteY3" fmla="*/ 173169 h 1351984"/>
              <a:gd name="connsiteX4" fmla="*/ 1581150 w 3473450"/>
              <a:gd name="connsiteY4" fmla="*/ 509719 h 1351984"/>
              <a:gd name="connsiteX5" fmla="*/ 1250950 w 3473450"/>
              <a:gd name="connsiteY5" fmla="*/ 979619 h 1351984"/>
              <a:gd name="connsiteX6" fmla="*/ 800100 w 3473450"/>
              <a:gd name="connsiteY6" fmla="*/ 1227269 h 1351984"/>
              <a:gd name="connsiteX7" fmla="*/ 520700 w 3473450"/>
              <a:gd name="connsiteY7" fmla="*/ 1341569 h 1351984"/>
              <a:gd name="connsiteX8" fmla="*/ 177800 w 3473450"/>
              <a:gd name="connsiteY8" fmla="*/ 1335219 h 1351984"/>
              <a:gd name="connsiteX9" fmla="*/ 0 w 3473450"/>
              <a:gd name="connsiteY9" fmla="*/ 1284419 h 1351984"/>
              <a:gd name="connsiteX0" fmla="*/ 3473450 w 3473450"/>
              <a:gd name="connsiteY0" fmla="*/ 108464 h 1350779"/>
              <a:gd name="connsiteX1" fmla="*/ 3003549 w 3473450"/>
              <a:gd name="connsiteY1" fmla="*/ 114816 h 1350779"/>
              <a:gd name="connsiteX2" fmla="*/ 2451100 w 3473450"/>
              <a:gd name="connsiteY2" fmla="*/ 515 h 1350779"/>
              <a:gd name="connsiteX3" fmla="*/ 1974850 w 3473450"/>
              <a:gd name="connsiteY3" fmla="*/ 171964 h 1350779"/>
              <a:gd name="connsiteX4" fmla="*/ 1581150 w 3473450"/>
              <a:gd name="connsiteY4" fmla="*/ 508514 h 1350779"/>
              <a:gd name="connsiteX5" fmla="*/ 1250950 w 3473450"/>
              <a:gd name="connsiteY5" fmla="*/ 978414 h 1350779"/>
              <a:gd name="connsiteX6" fmla="*/ 800100 w 3473450"/>
              <a:gd name="connsiteY6" fmla="*/ 1226064 h 1350779"/>
              <a:gd name="connsiteX7" fmla="*/ 520700 w 3473450"/>
              <a:gd name="connsiteY7" fmla="*/ 1340364 h 1350779"/>
              <a:gd name="connsiteX8" fmla="*/ 177800 w 3473450"/>
              <a:gd name="connsiteY8" fmla="*/ 1334014 h 1350779"/>
              <a:gd name="connsiteX9" fmla="*/ 0 w 3473450"/>
              <a:gd name="connsiteY9" fmla="*/ 1283214 h 1350779"/>
              <a:gd name="connsiteX0" fmla="*/ 3473450 w 3473450"/>
              <a:gd name="connsiteY0" fmla="*/ 108553 h 1350868"/>
              <a:gd name="connsiteX1" fmla="*/ 3003549 w 3473450"/>
              <a:gd name="connsiteY1" fmla="*/ 114905 h 1350868"/>
              <a:gd name="connsiteX2" fmla="*/ 2470150 w 3473450"/>
              <a:gd name="connsiteY2" fmla="*/ 604 h 1350868"/>
              <a:gd name="connsiteX3" fmla="*/ 1974850 w 3473450"/>
              <a:gd name="connsiteY3" fmla="*/ 172053 h 1350868"/>
              <a:gd name="connsiteX4" fmla="*/ 1581150 w 3473450"/>
              <a:gd name="connsiteY4" fmla="*/ 508603 h 1350868"/>
              <a:gd name="connsiteX5" fmla="*/ 1250950 w 3473450"/>
              <a:gd name="connsiteY5" fmla="*/ 978503 h 1350868"/>
              <a:gd name="connsiteX6" fmla="*/ 800100 w 3473450"/>
              <a:gd name="connsiteY6" fmla="*/ 1226153 h 1350868"/>
              <a:gd name="connsiteX7" fmla="*/ 520700 w 3473450"/>
              <a:gd name="connsiteY7" fmla="*/ 1340453 h 1350868"/>
              <a:gd name="connsiteX8" fmla="*/ 177800 w 3473450"/>
              <a:gd name="connsiteY8" fmla="*/ 1334103 h 1350868"/>
              <a:gd name="connsiteX9" fmla="*/ 0 w 3473450"/>
              <a:gd name="connsiteY9" fmla="*/ 1283303 h 1350868"/>
              <a:gd name="connsiteX0" fmla="*/ 3473450 w 3473450"/>
              <a:gd name="connsiteY0" fmla="*/ 109668 h 1351983"/>
              <a:gd name="connsiteX1" fmla="*/ 3003549 w 3473450"/>
              <a:gd name="connsiteY1" fmla="*/ 116020 h 1351983"/>
              <a:gd name="connsiteX2" fmla="*/ 2470150 w 3473450"/>
              <a:gd name="connsiteY2" fmla="*/ 1719 h 1351983"/>
              <a:gd name="connsiteX3" fmla="*/ 1974850 w 3473450"/>
              <a:gd name="connsiteY3" fmla="*/ 173168 h 1351983"/>
              <a:gd name="connsiteX4" fmla="*/ 1581150 w 3473450"/>
              <a:gd name="connsiteY4" fmla="*/ 509718 h 1351983"/>
              <a:gd name="connsiteX5" fmla="*/ 1250950 w 3473450"/>
              <a:gd name="connsiteY5" fmla="*/ 979618 h 1351983"/>
              <a:gd name="connsiteX6" fmla="*/ 800100 w 3473450"/>
              <a:gd name="connsiteY6" fmla="*/ 1227268 h 1351983"/>
              <a:gd name="connsiteX7" fmla="*/ 520700 w 3473450"/>
              <a:gd name="connsiteY7" fmla="*/ 1341568 h 1351983"/>
              <a:gd name="connsiteX8" fmla="*/ 177800 w 3473450"/>
              <a:gd name="connsiteY8" fmla="*/ 1335218 h 1351983"/>
              <a:gd name="connsiteX9" fmla="*/ 0 w 3473450"/>
              <a:gd name="connsiteY9" fmla="*/ 1284418 h 1351983"/>
              <a:gd name="connsiteX0" fmla="*/ 3187700 w 3187700"/>
              <a:gd name="connsiteY0" fmla="*/ 147858 h 1352073"/>
              <a:gd name="connsiteX1" fmla="*/ 3003549 w 3187700"/>
              <a:gd name="connsiteY1" fmla="*/ 116110 h 1352073"/>
              <a:gd name="connsiteX2" fmla="*/ 2470150 w 3187700"/>
              <a:gd name="connsiteY2" fmla="*/ 1809 h 1352073"/>
              <a:gd name="connsiteX3" fmla="*/ 1974850 w 3187700"/>
              <a:gd name="connsiteY3" fmla="*/ 173258 h 1352073"/>
              <a:gd name="connsiteX4" fmla="*/ 1581150 w 3187700"/>
              <a:gd name="connsiteY4" fmla="*/ 509808 h 1352073"/>
              <a:gd name="connsiteX5" fmla="*/ 1250950 w 3187700"/>
              <a:gd name="connsiteY5" fmla="*/ 979708 h 1352073"/>
              <a:gd name="connsiteX6" fmla="*/ 800100 w 3187700"/>
              <a:gd name="connsiteY6" fmla="*/ 1227358 h 1352073"/>
              <a:gd name="connsiteX7" fmla="*/ 520700 w 3187700"/>
              <a:gd name="connsiteY7" fmla="*/ 1341658 h 1352073"/>
              <a:gd name="connsiteX8" fmla="*/ 177800 w 3187700"/>
              <a:gd name="connsiteY8" fmla="*/ 1335308 h 1352073"/>
              <a:gd name="connsiteX9" fmla="*/ 0 w 3187700"/>
              <a:gd name="connsiteY9" fmla="*/ 1284508 h 1352073"/>
              <a:gd name="connsiteX0" fmla="*/ 3187700 w 3187700"/>
              <a:gd name="connsiteY0" fmla="*/ 154333 h 1358548"/>
              <a:gd name="connsiteX1" fmla="*/ 2743199 w 3187700"/>
              <a:gd name="connsiteY1" fmla="*/ 40035 h 1358548"/>
              <a:gd name="connsiteX2" fmla="*/ 2470150 w 3187700"/>
              <a:gd name="connsiteY2" fmla="*/ 8284 h 1358548"/>
              <a:gd name="connsiteX3" fmla="*/ 1974850 w 3187700"/>
              <a:gd name="connsiteY3" fmla="*/ 179733 h 1358548"/>
              <a:gd name="connsiteX4" fmla="*/ 1581150 w 3187700"/>
              <a:gd name="connsiteY4" fmla="*/ 516283 h 1358548"/>
              <a:gd name="connsiteX5" fmla="*/ 1250950 w 3187700"/>
              <a:gd name="connsiteY5" fmla="*/ 986183 h 1358548"/>
              <a:gd name="connsiteX6" fmla="*/ 800100 w 3187700"/>
              <a:gd name="connsiteY6" fmla="*/ 1233833 h 1358548"/>
              <a:gd name="connsiteX7" fmla="*/ 520700 w 3187700"/>
              <a:gd name="connsiteY7" fmla="*/ 1348133 h 1358548"/>
              <a:gd name="connsiteX8" fmla="*/ 177800 w 3187700"/>
              <a:gd name="connsiteY8" fmla="*/ 1341783 h 1358548"/>
              <a:gd name="connsiteX9" fmla="*/ 0 w 3187700"/>
              <a:gd name="connsiteY9" fmla="*/ 1290983 h 1358548"/>
              <a:gd name="connsiteX0" fmla="*/ 3187700 w 3187700"/>
              <a:gd name="connsiteY0" fmla="*/ 130213 h 1334428"/>
              <a:gd name="connsiteX1" fmla="*/ 2743199 w 3187700"/>
              <a:gd name="connsiteY1" fmla="*/ 15915 h 1334428"/>
              <a:gd name="connsiteX2" fmla="*/ 2298700 w 3187700"/>
              <a:gd name="connsiteY2" fmla="*/ 15914 h 1334428"/>
              <a:gd name="connsiteX3" fmla="*/ 1974850 w 3187700"/>
              <a:gd name="connsiteY3" fmla="*/ 155613 h 1334428"/>
              <a:gd name="connsiteX4" fmla="*/ 1581150 w 3187700"/>
              <a:gd name="connsiteY4" fmla="*/ 492163 h 1334428"/>
              <a:gd name="connsiteX5" fmla="*/ 1250950 w 3187700"/>
              <a:gd name="connsiteY5" fmla="*/ 962063 h 1334428"/>
              <a:gd name="connsiteX6" fmla="*/ 800100 w 3187700"/>
              <a:gd name="connsiteY6" fmla="*/ 1209713 h 1334428"/>
              <a:gd name="connsiteX7" fmla="*/ 520700 w 3187700"/>
              <a:gd name="connsiteY7" fmla="*/ 1324013 h 1334428"/>
              <a:gd name="connsiteX8" fmla="*/ 177800 w 3187700"/>
              <a:gd name="connsiteY8" fmla="*/ 1317663 h 1334428"/>
              <a:gd name="connsiteX9" fmla="*/ 0 w 3187700"/>
              <a:gd name="connsiteY9" fmla="*/ 1266863 h 1334428"/>
              <a:gd name="connsiteX0" fmla="*/ 3187700 w 3187700"/>
              <a:gd name="connsiteY0" fmla="*/ 130630 h 1334845"/>
              <a:gd name="connsiteX1" fmla="*/ 2743199 w 3187700"/>
              <a:gd name="connsiteY1" fmla="*/ 16332 h 1334845"/>
              <a:gd name="connsiteX2" fmla="*/ 2298700 w 3187700"/>
              <a:gd name="connsiteY2" fmla="*/ 16331 h 1334845"/>
              <a:gd name="connsiteX3" fmla="*/ 1892300 w 3187700"/>
              <a:gd name="connsiteY3" fmla="*/ 162380 h 1334845"/>
              <a:gd name="connsiteX4" fmla="*/ 1581150 w 3187700"/>
              <a:gd name="connsiteY4" fmla="*/ 492580 h 1334845"/>
              <a:gd name="connsiteX5" fmla="*/ 1250950 w 3187700"/>
              <a:gd name="connsiteY5" fmla="*/ 962480 h 1334845"/>
              <a:gd name="connsiteX6" fmla="*/ 800100 w 3187700"/>
              <a:gd name="connsiteY6" fmla="*/ 1210130 h 1334845"/>
              <a:gd name="connsiteX7" fmla="*/ 520700 w 3187700"/>
              <a:gd name="connsiteY7" fmla="*/ 1324430 h 1334845"/>
              <a:gd name="connsiteX8" fmla="*/ 177800 w 3187700"/>
              <a:gd name="connsiteY8" fmla="*/ 1318080 h 1334845"/>
              <a:gd name="connsiteX9" fmla="*/ 0 w 3187700"/>
              <a:gd name="connsiteY9" fmla="*/ 1267280 h 1334845"/>
              <a:gd name="connsiteX0" fmla="*/ 3060700 w 3060700"/>
              <a:gd name="connsiteY0" fmla="*/ 110494 h 1333759"/>
              <a:gd name="connsiteX1" fmla="*/ 2743199 w 3060700"/>
              <a:gd name="connsiteY1" fmla="*/ 15246 h 1333759"/>
              <a:gd name="connsiteX2" fmla="*/ 2298700 w 3060700"/>
              <a:gd name="connsiteY2" fmla="*/ 15245 h 1333759"/>
              <a:gd name="connsiteX3" fmla="*/ 1892300 w 3060700"/>
              <a:gd name="connsiteY3" fmla="*/ 161294 h 1333759"/>
              <a:gd name="connsiteX4" fmla="*/ 1581150 w 3060700"/>
              <a:gd name="connsiteY4" fmla="*/ 491494 h 1333759"/>
              <a:gd name="connsiteX5" fmla="*/ 1250950 w 3060700"/>
              <a:gd name="connsiteY5" fmla="*/ 961394 h 1333759"/>
              <a:gd name="connsiteX6" fmla="*/ 800100 w 3060700"/>
              <a:gd name="connsiteY6" fmla="*/ 1209044 h 1333759"/>
              <a:gd name="connsiteX7" fmla="*/ 520700 w 3060700"/>
              <a:gd name="connsiteY7" fmla="*/ 1323344 h 1333759"/>
              <a:gd name="connsiteX8" fmla="*/ 177800 w 3060700"/>
              <a:gd name="connsiteY8" fmla="*/ 1316994 h 1333759"/>
              <a:gd name="connsiteX9" fmla="*/ 0 w 3060700"/>
              <a:gd name="connsiteY9" fmla="*/ 1266194 h 1333759"/>
              <a:gd name="connsiteX0" fmla="*/ 3060700 w 3060700"/>
              <a:gd name="connsiteY0" fmla="*/ 110494 h 1333759"/>
              <a:gd name="connsiteX1" fmla="*/ 2660649 w 3060700"/>
              <a:gd name="connsiteY1" fmla="*/ 15246 h 1333759"/>
              <a:gd name="connsiteX2" fmla="*/ 2298700 w 3060700"/>
              <a:gd name="connsiteY2" fmla="*/ 15245 h 1333759"/>
              <a:gd name="connsiteX3" fmla="*/ 1892300 w 3060700"/>
              <a:gd name="connsiteY3" fmla="*/ 161294 h 1333759"/>
              <a:gd name="connsiteX4" fmla="*/ 1581150 w 3060700"/>
              <a:gd name="connsiteY4" fmla="*/ 491494 h 1333759"/>
              <a:gd name="connsiteX5" fmla="*/ 1250950 w 3060700"/>
              <a:gd name="connsiteY5" fmla="*/ 961394 h 1333759"/>
              <a:gd name="connsiteX6" fmla="*/ 800100 w 3060700"/>
              <a:gd name="connsiteY6" fmla="*/ 1209044 h 1333759"/>
              <a:gd name="connsiteX7" fmla="*/ 520700 w 3060700"/>
              <a:gd name="connsiteY7" fmla="*/ 1323344 h 1333759"/>
              <a:gd name="connsiteX8" fmla="*/ 177800 w 3060700"/>
              <a:gd name="connsiteY8" fmla="*/ 1316994 h 1333759"/>
              <a:gd name="connsiteX9" fmla="*/ 0 w 3060700"/>
              <a:gd name="connsiteY9" fmla="*/ 1266194 h 1333759"/>
              <a:gd name="connsiteX0" fmla="*/ 3060700 w 3060700"/>
              <a:gd name="connsiteY0" fmla="*/ 110494 h 1333759"/>
              <a:gd name="connsiteX1" fmla="*/ 2660649 w 3060700"/>
              <a:gd name="connsiteY1" fmla="*/ 15246 h 1333759"/>
              <a:gd name="connsiteX2" fmla="*/ 2298700 w 3060700"/>
              <a:gd name="connsiteY2" fmla="*/ 15245 h 1333759"/>
              <a:gd name="connsiteX3" fmla="*/ 1892300 w 3060700"/>
              <a:gd name="connsiteY3" fmla="*/ 161294 h 1333759"/>
              <a:gd name="connsiteX4" fmla="*/ 1581150 w 3060700"/>
              <a:gd name="connsiteY4" fmla="*/ 491494 h 1333759"/>
              <a:gd name="connsiteX5" fmla="*/ 1257300 w 3060700"/>
              <a:gd name="connsiteY5" fmla="*/ 935994 h 1333759"/>
              <a:gd name="connsiteX6" fmla="*/ 800100 w 3060700"/>
              <a:gd name="connsiteY6" fmla="*/ 1209044 h 1333759"/>
              <a:gd name="connsiteX7" fmla="*/ 520700 w 3060700"/>
              <a:gd name="connsiteY7" fmla="*/ 1323344 h 1333759"/>
              <a:gd name="connsiteX8" fmla="*/ 177800 w 3060700"/>
              <a:gd name="connsiteY8" fmla="*/ 1316994 h 1333759"/>
              <a:gd name="connsiteX9" fmla="*/ 0 w 3060700"/>
              <a:gd name="connsiteY9" fmla="*/ 1266194 h 1333759"/>
              <a:gd name="connsiteX0" fmla="*/ 3060700 w 3060700"/>
              <a:gd name="connsiteY0" fmla="*/ 110494 h 1333759"/>
              <a:gd name="connsiteX1" fmla="*/ 2660649 w 3060700"/>
              <a:gd name="connsiteY1" fmla="*/ 15246 h 1333759"/>
              <a:gd name="connsiteX2" fmla="*/ 2298700 w 3060700"/>
              <a:gd name="connsiteY2" fmla="*/ 15245 h 1333759"/>
              <a:gd name="connsiteX3" fmla="*/ 1892300 w 3060700"/>
              <a:gd name="connsiteY3" fmla="*/ 161294 h 1333759"/>
              <a:gd name="connsiteX4" fmla="*/ 1581150 w 3060700"/>
              <a:gd name="connsiteY4" fmla="*/ 491494 h 1333759"/>
              <a:gd name="connsiteX5" fmla="*/ 1257300 w 3060700"/>
              <a:gd name="connsiteY5" fmla="*/ 935994 h 1333759"/>
              <a:gd name="connsiteX6" fmla="*/ 800100 w 3060700"/>
              <a:gd name="connsiteY6" fmla="*/ 1209044 h 1333759"/>
              <a:gd name="connsiteX7" fmla="*/ 520700 w 3060700"/>
              <a:gd name="connsiteY7" fmla="*/ 1323344 h 1333759"/>
              <a:gd name="connsiteX8" fmla="*/ 177800 w 3060700"/>
              <a:gd name="connsiteY8" fmla="*/ 1316994 h 1333759"/>
              <a:gd name="connsiteX9" fmla="*/ 0 w 3060700"/>
              <a:gd name="connsiteY9" fmla="*/ 1266194 h 1333759"/>
              <a:gd name="connsiteX0" fmla="*/ 3060700 w 3060700"/>
              <a:gd name="connsiteY0" fmla="*/ 110494 h 1333759"/>
              <a:gd name="connsiteX1" fmla="*/ 2660649 w 3060700"/>
              <a:gd name="connsiteY1" fmla="*/ 15246 h 1333759"/>
              <a:gd name="connsiteX2" fmla="*/ 2298700 w 3060700"/>
              <a:gd name="connsiteY2" fmla="*/ 15245 h 1333759"/>
              <a:gd name="connsiteX3" fmla="*/ 1892300 w 3060700"/>
              <a:gd name="connsiteY3" fmla="*/ 161294 h 1333759"/>
              <a:gd name="connsiteX4" fmla="*/ 1581150 w 3060700"/>
              <a:gd name="connsiteY4" fmla="*/ 491494 h 1333759"/>
              <a:gd name="connsiteX5" fmla="*/ 1219200 w 3060700"/>
              <a:gd name="connsiteY5" fmla="*/ 929644 h 1333759"/>
              <a:gd name="connsiteX6" fmla="*/ 800100 w 3060700"/>
              <a:gd name="connsiteY6" fmla="*/ 1209044 h 1333759"/>
              <a:gd name="connsiteX7" fmla="*/ 520700 w 3060700"/>
              <a:gd name="connsiteY7" fmla="*/ 1323344 h 1333759"/>
              <a:gd name="connsiteX8" fmla="*/ 177800 w 3060700"/>
              <a:gd name="connsiteY8" fmla="*/ 1316994 h 1333759"/>
              <a:gd name="connsiteX9" fmla="*/ 0 w 3060700"/>
              <a:gd name="connsiteY9" fmla="*/ 1266194 h 1333759"/>
              <a:gd name="connsiteX0" fmla="*/ 3060700 w 3060700"/>
              <a:gd name="connsiteY0" fmla="*/ 110494 h 1336510"/>
              <a:gd name="connsiteX1" fmla="*/ 2660649 w 3060700"/>
              <a:gd name="connsiteY1" fmla="*/ 15246 h 1336510"/>
              <a:gd name="connsiteX2" fmla="*/ 2298700 w 3060700"/>
              <a:gd name="connsiteY2" fmla="*/ 15245 h 1336510"/>
              <a:gd name="connsiteX3" fmla="*/ 1892300 w 3060700"/>
              <a:gd name="connsiteY3" fmla="*/ 161294 h 1336510"/>
              <a:gd name="connsiteX4" fmla="*/ 1581150 w 3060700"/>
              <a:gd name="connsiteY4" fmla="*/ 491494 h 1336510"/>
              <a:gd name="connsiteX5" fmla="*/ 1219200 w 3060700"/>
              <a:gd name="connsiteY5" fmla="*/ 929644 h 1336510"/>
              <a:gd name="connsiteX6" fmla="*/ 831850 w 3060700"/>
              <a:gd name="connsiteY6" fmla="*/ 1170944 h 1336510"/>
              <a:gd name="connsiteX7" fmla="*/ 520700 w 3060700"/>
              <a:gd name="connsiteY7" fmla="*/ 1323344 h 1336510"/>
              <a:gd name="connsiteX8" fmla="*/ 177800 w 3060700"/>
              <a:gd name="connsiteY8" fmla="*/ 1316994 h 1336510"/>
              <a:gd name="connsiteX9" fmla="*/ 0 w 3060700"/>
              <a:gd name="connsiteY9" fmla="*/ 1266194 h 1336510"/>
              <a:gd name="connsiteX0" fmla="*/ 2882900 w 2882900"/>
              <a:gd name="connsiteY0" fmla="*/ 110494 h 1336510"/>
              <a:gd name="connsiteX1" fmla="*/ 2482849 w 2882900"/>
              <a:gd name="connsiteY1" fmla="*/ 15246 h 1336510"/>
              <a:gd name="connsiteX2" fmla="*/ 2120900 w 2882900"/>
              <a:gd name="connsiteY2" fmla="*/ 15245 h 1336510"/>
              <a:gd name="connsiteX3" fmla="*/ 1714500 w 2882900"/>
              <a:gd name="connsiteY3" fmla="*/ 161294 h 1336510"/>
              <a:gd name="connsiteX4" fmla="*/ 1403350 w 2882900"/>
              <a:gd name="connsiteY4" fmla="*/ 491494 h 1336510"/>
              <a:gd name="connsiteX5" fmla="*/ 1041400 w 2882900"/>
              <a:gd name="connsiteY5" fmla="*/ 929644 h 1336510"/>
              <a:gd name="connsiteX6" fmla="*/ 654050 w 2882900"/>
              <a:gd name="connsiteY6" fmla="*/ 1170944 h 1336510"/>
              <a:gd name="connsiteX7" fmla="*/ 342900 w 2882900"/>
              <a:gd name="connsiteY7" fmla="*/ 1323344 h 1336510"/>
              <a:gd name="connsiteX8" fmla="*/ 0 w 2882900"/>
              <a:gd name="connsiteY8" fmla="*/ 1316994 h 1336510"/>
              <a:gd name="connsiteX0" fmla="*/ 2916237 w 2916237"/>
              <a:gd name="connsiteY0" fmla="*/ 110494 h 1392062"/>
              <a:gd name="connsiteX1" fmla="*/ 2516186 w 2916237"/>
              <a:gd name="connsiteY1" fmla="*/ 15246 h 1392062"/>
              <a:gd name="connsiteX2" fmla="*/ 2154237 w 2916237"/>
              <a:gd name="connsiteY2" fmla="*/ 15245 h 1392062"/>
              <a:gd name="connsiteX3" fmla="*/ 1747837 w 2916237"/>
              <a:gd name="connsiteY3" fmla="*/ 161294 h 1392062"/>
              <a:gd name="connsiteX4" fmla="*/ 1436687 w 2916237"/>
              <a:gd name="connsiteY4" fmla="*/ 491494 h 1392062"/>
              <a:gd name="connsiteX5" fmla="*/ 1074737 w 2916237"/>
              <a:gd name="connsiteY5" fmla="*/ 929644 h 1392062"/>
              <a:gd name="connsiteX6" fmla="*/ 687387 w 2916237"/>
              <a:gd name="connsiteY6" fmla="*/ 1170944 h 1392062"/>
              <a:gd name="connsiteX7" fmla="*/ 376237 w 2916237"/>
              <a:gd name="connsiteY7" fmla="*/ 1323344 h 1392062"/>
              <a:gd name="connsiteX8" fmla="*/ 0 w 2916237"/>
              <a:gd name="connsiteY8" fmla="*/ 1388431 h 1392062"/>
              <a:gd name="connsiteX0" fmla="*/ 2901950 w 2901950"/>
              <a:gd name="connsiteY0" fmla="*/ 110494 h 1424256"/>
              <a:gd name="connsiteX1" fmla="*/ 2501899 w 2901950"/>
              <a:gd name="connsiteY1" fmla="*/ 15246 h 1424256"/>
              <a:gd name="connsiteX2" fmla="*/ 2139950 w 2901950"/>
              <a:gd name="connsiteY2" fmla="*/ 15245 h 1424256"/>
              <a:gd name="connsiteX3" fmla="*/ 1733550 w 2901950"/>
              <a:gd name="connsiteY3" fmla="*/ 161294 h 1424256"/>
              <a:gd name="connsiteX4" fmla="*/ 1422400 w 2901950"/>
              <a:gd name="connsiteY4" fmla="*/ 491494 h 1424256"/>
              <a:gd name="connsiteX5" fmla="*/ 1060450 w 2901950"/>
              <a:gd name="connsiteY5" fmla="*/ 929644 h 1424256"/>
              <a:gd name="connsiteX6" fmla="*/ 673100 w 2901950"/>
              <a:gd name="connsiteY6" fmla="*/ 1170944 h 1424256"/>
              <a:gd name="connsiteX7" fmla="*/ 361950 w 2901950"/>
              <a:gd name="connsiteY7" fmla="*/ 1323344 h 1424256"/>
              <a:gd name="connsiteX8" fmla="*/ 0 w 2901950"/>
              <a:gd name="connsiteY8" fmla="*/ 1421769 h 1424256"/>
              <a:gd name="connsiteX0" fmla="*/ 2901950 w 2901950"/>
              <a:gd name="connsiteY0" fmla="*/ 110494 h 1421769"/>
              <a:gd name="connsiteX1" fmla="*/ 2501899 w 2901950"/>
              <a:gd name="connsiteY1" fmla="*/ 15246 h 1421769"/>
              <a:gd name="connsiteX2" fmla="*/ 2139950 w 2901950"/>
              <a:gd name="connsiteY2" fmla="*/ 15245 h 1421769"/>
              <a:gd name="connsiteX3" fmla="*/ 1733550 w 2901950"/>
              <a:gd name="connsiteY3" fmla="*/ 161294 h 1421769"/>
              <a:gd name="connsiteX4" fmla="*/ 1422400 w 2901950"/>
              <a:gd name="connsiteY4" fmla="*/ 491494 h 1421769"/>
              <a:gd name="connsiteX5" fmla="*/ 1060450 w 2901950"/>
              <a:gd name="connsiteY5" fmla="*/ 929644 h 1421769"/>
              <a:gd name="connsiteX6" fmla="*/ 673100 w 2901950"/>
              <a:gd name="connsiteY6" fmla="*/ 1170944 h 1421769"/>
              <a:gd name="connsiteX7" fmla="*/ 361950 w 2901950"/>
              <a:gd name="connsiteY7" fmla="*/ 1323344 h 1421769"/>
              <a:gd name="connsiteX8" fmla="*/ 0 w 2901950"/>
              <a:gd name="connsiteY8" fmla="*/ 1421769 h 1421769"/>
              <a:gd name="connsiteX0" fmla="*/ 2901950 w 2901950"/>
              <a:gd name="connsiteY0" fmla="*/ 110494 h 1421769"/>
              <a:gd name="connsiteX1" fmla="*/ 2501899 w 2901950"/>
              <a:gd name="connsiteY1" fmla="*/ 15246 h 1421769"/>
              <a:gd name="connsiteX2" fmla="*/ 2139950 w 2901950"/>
              <a:gd name="connsiteY2" fmla="*/ 15245 h 1421769"/>
              <a:gd name="connsiteX3" fmla="*/ 1733550 w 2901950"/>
              <a:gd name="connsiteY3" fmla="*/ 161294 h 1421769"/>
              <a:gd name="connsiteX4" fmla="*/ 1422400 w 2901950"/>
              <a:gd name="connsiteY4" fmla="*/ 491494 h 1421769"/>
              <a:gd name="connsiteX5" fmla="*/ 1060450 w 2901950"/>
              <a:gd name="connsiteY5" fmla="*/ 929644 h 1421769"/>
              <a:gd name="connsiteX6" fmla="*/ 673100 w 2901950"/>
              <a:gd name="connsiteY6" fmla="*/ 1170944 h 1421769"/>
              <a:gd name="connsiteX7" fmla="*/ 385763 w 2901950"/>
              <a:gd name="connsiteY7" fmla="*/ 1309057 h 1421769"/>
              <a:gd name="connsiteX8" fmla="*/ 0 w 2901950"/>
              <a:gd name="connsiteY8" fmla="*/ 1421769 h 142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950" h="1421769">
                <a:moveTo>
                  <a:pt x="2901950" y="110494"/>
                </a:moveTo>
                <a:cubicBezTo>
                  <a:pt x="2745316" y="112611"/>
                  <a:pt x="2628899" y="31121"/>
                  <a:pt x="2501899" y="15246"/>
                </a:cubicBezTo>
                <a:cubicBezTo>
                  <a:pt x="2374899" y="-629"/>
                  <a:pt x="2268008" y="-9096"/>
                  <a:pt x="2139950" y="15245"/>
                </a:cubicBezTo>
                <a:cubicBezTo>
                  <a:pt x="2011892" y="39586"/>
                  <a:pt x="1853142" y="81919"/>
                  <a:pt x="1733550" y="161294"/>
                </a:cubicBezTo>
                <a:cubicBezTo>
                  <a:pt x="1613958" y="240669"/>
                  <a:pt x="1534583" y="363436"/>
                  <a:pt x="1422400" y="491494"/>
                </a:cubicBezTo>
                <a:cubicBezTo>
                  <a:pt x="1310217" y="619552"/>
                  <a:pt x="1185333" y="816402"/>
                  <a:pt x="1060450" y="929644"/>
                </a:cubicBezTo>
                <a:cubicBezTo>
                  <a:pt x="935567" y="1042886"/>
                  <a:pt x="785548" y="1107709"/>
                  <a:pt x="673100" y="1170944"/>
                </a:cubicBezTo>
                <a:cubicBezTo>
                  <a:pt x="560652" y="1234180"/>
                  <a:pt x="497946" y="1267253"/>
                  <a:pt x="385763" y="1309057"/>
                </a:cubicBezTo>
                <a:cubicBezTo>
                  <a:pt x="273580" y="1350861"/>
                  <a:pt x="149754" y="1376789"/>
                  <a:pt x="0" y="142176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81D6C96-1A14-B4B4-565F-E05FDB74ECDE}"/>
              </a:ext>
            </a:extLst>
          </p:cNvPr>
          <p:cNvSpPr/>
          <p:nvPr/>
        </p:nvSpPr>
        <p:spPr>
          <a:xfrm>
            <a:off x="469897" y="2558548"/>
            <a:ext cx="8788401" cy="2442374"/>
          </a:xfrm>
          <a:custGeom>
            <a:avLst/>
            <a:gdLst>
              <a:gd name="connsiteX0" fmla="*/ 8699500 w 8699500"/>
              <a:gd name="connsiteY0" fmla="*/ 165100 h 2438400"/>
              <a:gd name="connsiteX1" fmla="*/ 8553450 w 8699500"/>
              <a:gd name="connsiteY1" fmla="*/ 215900 h 2438400"/>
              <a:gd name="connsiteX2" fmla="*/ 8509000 w 8699500"/>
              <a:gd name="connsiteY2" fmla="*/ 247650 h 2438400"/>
              <a:gd name="connsiteX3" fmla="*/ 8350250 w 8699500"/>
              <a:gd name="connsiteY3" fmla="*/ 228600 h 2438400"/>
              <a:gd name="connsiteX4" fmla="*/ 7912100 w 8699500"/>
              <a:gd name="connsiteY4" fmla="*/ 38100 h 2438400"/>
              <a:gd name="connsiteX5" fmla="*/ 7594600 w 8699500"/>
              <a:gd name="connsiteY5" fmla="*/ 0 h 2438400"/>
              <a:gd name="connsiteX6" fmla="*/ 7277100 w 8699500"/>
              <a:gd name="connsiteY6" fmla="*/ 63500 h 2438400"/>
              <a:gd name="connsiteX7" fmla="*/ 6985000 w 8699500"/>
              <a:gd name="connsiteY7" fmla="*/ 196850 h 2438400"/>
              <a:gd name="connsiteX8" fmla="*/ 6311900 w 8699500"/>
              <a:gd name="connsiteY8" fmla="*/ 685800 h 2438400"/>
              <a:gd name="connsiteX9" fmla="*/ 5740400 w 8699500"/>
              <a:gd name="connsiteY9" fmla="*/ 1162050 h 2438400"/>
              <a:gd name="connsiteX10" fmla="*/ 5524500 w 8699500"/>
              <a:gd name="connsiteY10" fmla="*/ 1295400 h 2438400"/>
              <a:gd name="connsiteX11" fmla="*/ 5207000 w 8699500"/>
              <a:gd name="connsiteY11" fmla="*/ 1365250 h 2438400"/>
              <a:gd name="connsiteX12" fmla="*/ 4883150 w 8699500"/>
              <a:gd name="connsiteY12" fmla="*/ 1358900 h 2438400"/>
              <a:gd name="connsiteX13" fmla="*/ 4108450 w 8699500"/>
              <a:gd name="connsiteY13" fmla="*/ 1301750 h 2438400"/>
              <a:gd name="connsiteX14" fmla="*/ 1536700 w 8699500"/>
              <a:gd name="connsiteY14" fmla="*/ 2438400 h 2438400"/>
              <a:gd name="connsiteX15" fmla="*/ 0 w 8699500"/>
              <a:gd name="connsiteY15" fmla="*/ 2349500 h 243840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5100 h 2502570"/>
              <a:gd name="connsiteX1" fmla="*/ 8553450 w 8699500"/>
              <a:gd name="connsiteY1" fmla="*/ 215900 h 2502570"/>
              <a:gd name="connsiteX2" fmla="*/ 8509000 w 8699500"/>
              <a:gd name="connsiteY2" fmla="*/ 247650 h 2502570"/>
              <a:gd name="connsiteX3" fmla="*/ 8350250 w 8699500"/>
              <a:gd name="connsiteY3" fmla="*/ 228600 h 2502570"/>
              <a:gd name="connsiteX4" fmla="*/ 7912100 w 8699500"/>
              <a:gd name="connsiteY4" fmla="*/ 38100 h 2502570"/>
              <a:gd name="connsiteX5" fmla="*/ 7594600 w 8699500"/>
              <a:gd name="connsiteY5" fmla="*/ 0 h 2502570"/>
              <a:gd name="connsiteX6" fmla="*/ 7277100 w 8699500"/>
              <a:gd name="connsiteY6" fmla="*/ 63500 h 2502570"/>
              <a:gd name="connsiteX7" fmla="*/ 6985000 w 8699500"/>
              <a:gd name="connsiteY7" fmla="*/ 196850 h 2502570"/>
              <a:gd name="connsiteX8" fmla="*/ 6311900 w 8699500"/>
              <a:gd name="connsiteY8" fmla="*/ 685800 h 2502570"/>
              <a:gd name="connsiteX9" fmla="*/ 5740400 w 8699500"/>
              <a:gd name="connsiteY9" fmla="*/ 1162050 h 2502570"/>
              <a:gd name="connsiteX10" fmla="*/ 5524500 w 8699500"/>
              <a:gd name="connsiteY10" fmla="*/ 1295400 h 2502570"/>
              <a:gd name="connsiteX11" fmla="*/ 5207000 w 8699500"/>
              <a:gd name="connsiteY11" fmla="*/ 1365250 h 2502570"/>
              <a:gd name="connsiteX12" fmla="*/ 4883150 w 8699500"/>
              <a:gd name="connsiteY12" fmla="*/ 1358900 h 2502570"/>
              <a:gd name="connsiteX13" fmla="*/ 4108450 w 8699500"/>
              <a:gd name="connsiteY13" fmla="*/ 1301750 h 2502570"/>
              <a:gd name="connsiteX14" fmla="*/ 1536700 w 8699500"/>
              <a:gd name="connsiteY14" fmla="*/ 2438400 h 2502570"/>
              <a:gd name="connsiteX15" fmla="*/ 0 w 8699500"/>
              <a:gd name="connsiteY15" fmla="*/ 2349500 h 2502570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509000 w 8699500"/>
              <a:gd name="connsiteY2" fmla="*/ 2489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509000 w 8699500"/>
              <a:gd name="connsiteY2" fmla="*/ 2489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509000 w 8699500"/>
              <a:gd name="connsiteY2" fmla="*/ 2489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509000 w 8699500"/>
              <a:gd name="connsiteY2" fmla="*/ 2489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509000 w 8699500"/>
              <a:gd name="connsiteY2" fmla="*/ 2489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509000 w 8699500"/>
              <a:gd name="connsiteY2" fmla="*/ 2489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6422 h 2503892"/>
              <a:gd name="connsiteX1" fmla="*/ 8553450 w 8699500"/>
              <a:gd name="connsiteY1" fmla="*/ 217222 h 2503892"/>
              <a:gd name="connsiteX2" fmla="*/ 8477250 w 8699500"/>
              <a:gd name="connsiteY2" fmla="*/ 236272 h 2503892"/>
              <a:gd name="connsiteX3" fmla="*/ 8350250 w 8699500"/>
              <a:gd name="connsiteY3" fmla="*/ 229922 h 2503892"/>
              <a:gd name="connsiteX4" fmla="*/ 7912100 w 8699500"/>
              <a:gd name="connsiteY4" fmla="*/ 39422 h 2503892"/>
              <a:gd name="connsiteX5" fmla="*/ 7594600 w 8699500"/>
              <a:gd name="connsiteY5" fmla="*/ 1322 h 2503892"/>
              <a:gd name="connsiteX6" fmla="*/ 7277100 w 8699500"/>
              <a:gd name="connsiteY6" fmla="*/ 64822 h 2503892"/>
              <a:gd name="connsiteX7" fmla="*/ 6985000 w 8699500"/>
              <a:gd name="connsiteY7" fmla="*/ 198172 h 2503892"/>
              <a:gd name="connsiteX8" fmla="*/ 6311900 w 8699500"/>
              <a:gd name="connsiteY8" fmla="*/ 687122 h 2503892"/>
              <a:gd name="connsiteX9" fmla="*/ 5740400 w 8699500"/>
              <a:gd name="connsiteY9" fmla="*/ 1163372 h 2503892"/>
              <a:gd name="connsiteX10" fmla="*/ 5524500 w 8699500"/>
              <a:gd name="connsiteY10" fmla="*/ 1296722 h 2503892"/>
              <a:gd name="connsiteX11" fmla="*/ 5207000 w 8699500"/>
              <a:gd name="connsiteY11" fmla="*/ 1366572 h 2503892"/>
              <a:gd name="connsiteX12" fmla="*/ 4883150 w 8699500"/>
              <a:gd name="connsiteY12" fmla="*/ 1360222 h 2503892"/>
              <a:gd name="connsiteX13" fmla="*/ 4108450 w 8699500"/>
              <a:gd name="connsiteY13" fmla="*/ 1303072 h 2503892"/>
              <a:gd name="connsiteX14" fmla="*/ 1536700 w 8699500"/>
              <a:gd name="connsiteY14" fmla="*/ 2439722 h 2503892"/>
              <a:gd name="connsiteX15" fmla="*/ 0 w 8699500"/>
              <a:gd name="connsiteY15" fmla="*/ 2350822 h 2503892"/>
              <a:gd name="connsiteX0" fmla="*/ 8699500 w 8699500"/>
              <a:gd name="connsiteY0" fmla="*/ 165853 h 2503323"/>
              <a:gd name="connsiteX1" fmla="*/ 8553450 w 8699500"/>
              <a:gd name="connsiteY1" fmla="*/ 216653 h 2503323"/>
              <a:gd name="connsiteX2" fmla="*/ 8477250 w 8699500"/>
              <a:gd name="connsiteY2" fmla="*/ 235703 h 2503323"/>
              <a:gd name="connsiteX3" fmla="*/ 8216900 w 8699500"/>
              <a:gd name="connsiteY3" fmla="*/ 172203 h 2503323"/>
              <a:gd name="connsiteX4" fmla="*/ 7912100 w 8699500"/>
              <a:gd name="connsiteY4" fmla="*/ 38853 h 2503323"/>
              <a:gd name="connsiteX5" fmla="*/ 7594600 w 8699500"/>
              <a:gd name="connsiteY5" fmla="*/ 753 h 2503323"/>
              <a:gd name="connsiteX6" fmla="*/ 7277100 w 8699500"/>
              <a:gd name="connsiteY6" fmla="*/ 64253 h 2503323"/>
              <a:gd name="connsiteX7" fmla="*/ 6985000 w 8699500"/>
              <a:gd name="connsiteY7" fmla="*/ 197603 h 2503323"/>
              <a:gd name="connsiteX8" fmla="*/ 6311900 w 8699500"/>
              <a:gd name="connsiteY8" fmla="*/ 686553 h 2503323"/>
              <a:gd name="connsiteX9" fmla="*/ 5740400 w 8699500"/>
              <a:gd name="connsiteY9" fmla="*/ 1162803 h 2503323"/>
              <a:gd name="connsiteX10" fmla="*/ 5524500 w 8699500"/>
              <a:gd name="connsiteY10" fmla="*/ 1296153 h 2503323"/>
              <a:gd name="connsiteX11" fmla="*/ 5207000 w 8699500"/>
              <a:gd name="connsiteY11" fmla="*/ 1366003 h 2503323"/>
              <a:gd name="connsiteX12" fmla="*/ 4883150 w 8699500"/>
              <a:gd name="connsiteY12" fmla="*/ 1359653 h 2503323"/>
              <a:gd name="connsiteX13" fmla="*/ 4108450 w 8699500"/>
              <a:gd name="connsiteY13" fmla="*/ 1302503 h 2503323"/>
              <a:gd name="connsiteX14" fmla="*/ 1536700 w 8699500"/>
              <a:gd name="connsiteY14" fmla="*/ 2439153 h 2503323"/>
              <a:gd name="connsiteX15" fmla="*/ 0 w 8699500"/>
              <a:gd name="connsiteY15" fmla="*/ 2350253 h 2503323"/>
              <a:gd name="connsiteX0" fmla="*/ 8699500 w 8699500"/>
              <a:gd name="connsiteY0" fmla="*/ 165853 h 2503323"/>
              <a:gd name="connsiteX1" fmla="*/ 8553450 w 8699500"/>
              <a:gd name="connsiteY1" fmla="*/ 216653 h 2503323"/>
              <a:gd name="connsiteX2" fmla="*/ 8375650 w 8699500"/>
              <a:gd name="connsiteY2" fmla="*/ 242053 h 2503323"/>
              <a:gd name="connsiteX3" fmla="*/ 8216900 w 8699500"/>
              <a:gd name="connsiteY3" fmla="*/ 172203 h 2503323"/>
              <a:gd name="connsiteX4" fmla="*/ 7912100 w 8699500"/>
              <a:gd name="connsiteY4" fmla="*/ 38853 h 2503323"/>
              <a:gd name="connsiteX5" fmla="*/ 7594600 w 8699500"/>
              <a:gd name="connsiteY5" fmla="*/ 753 h 2503323"/>
              <a:gd name="connsiteX6" fmla="*/ 7277100 w 8699500"/>
              <a:gd name="connsiteY6" fmla="*/ 64253 h 2503323"/>
              <a:gd name="connsiteX7" fmla="*/ 6985000 w 8699500"/>
              <a:gd name="connsiteY7" fmla="*/ 197603 h 2503323"/>
              <a:gd name="connsiteX8" fmla="*/ 6311900 w 8699500"/>
              <a:gd name="connsiteY8" fmla="*/ 686553 h 2503323"/>
              <a:gd name="connsiteX9" fmla="*/ 5740400 w 8699500"/>
              <a:gd name="connsiteY9" fmla="*/ 1162803 h 2503323"/>
              <a:gd name="connsiteX10" fmla="*/ 5524500 w 8699500"/>
              <a:gd name="connsiteY10" fmla="*/ 1296153 h 2503323"/>
              <a:gd name="connsiteX11" fmla="*/ 5207000 w 8699500"/>
              <a:gd name="connsiteY11" fmla="*/ 1366003 h 2503323"/>
              <a:gd name="connsiteX12" fmla="*/ 4883150 w 8699500"/>
              <a:gd name="connsiteY12" fmla="*/ 1359653 h 2503323"/>
              <a:gd name="connsiteX13" fmla="*/ 4108450 w 8699500"/>
              <a:gd name="connsiteY13" fmla="*/ 1302503 h 2503323"/>
              <a:gd name="connsiteX14" fmla="*/ 1536700 w 8699500"/>
              <a:gd name="connsiteY14" fmla="*/ 2439153 h 2503323"/>
              <a:gd name="connsiteX15" fmla="*/ 0 w 8699500"/>
              <a:gd name="connsiteY15" fmla="*/ 2350253 h 2503323"/>
              <a:gd name="connsiteX0" fmla="*/ 8775700 w 8775700"/>
              <a:gd name="connsiteY0" fmla="*/ 165853 h 2503323"/>
              <a:gd name="connsiteX1" fmla="*/ 8553450 w 8775700"/>
              <a:gd name="connsiteY1" fmla="*/ 216653 h 2503323"/>
              <a:gd name="connsiteX2" fmla="*/ 8375650 w 8775700"/>
              <a:gd name="connsiteY2" fmla="*/ 242053 h 2503323"/>
              <a:gd name="connsiteX3" fmla="*/ 8216900 w 8775700"/>
              <a:gd name="connsiteY3" fmla="*/ 172203 h 2503323"/>
              <a:gd name="connsiteX4" fmla="*/ 7912100 w 8775700"/>
              <a:gd name="connsiteY4" fmla="*/ 38853 h 2503323"/>
              <a:gd name="connsiteX5" fmla="*/ 7594600 w 8775700"/>
              <a:gd name="connsiteY5" fmla="*/ 753 h 2503323"/>
              <a:gd name="connsiteX6" fmla="*/ 7277100 w 8775700"/>
              <a:gd name="connsiteY6" fmla="*/ 64253 h 2503323"/>
              <a:gd name="connsiteX7" fmla="*/ 6985000 w 8775700"/>
              <a:gd name="connsiteY7" fmla="*/ 197603 h 2503323"/>
              <a:gd name="connsiteX8" fmla="*/ 6311900 w 8775700"/>
              <a:gd name="connsiteY8" fmla="*/ 686553 h 2503323"/>
              <a:gd name="connsiteX9" fmla="*/ 5740400 w 8775700"/>
              <a:gd name="connsiteY9" fmla="*/ 1162803 h 2503323"/>
              <a:gd name="connsiteX10" fmla="*/ 5524500 w 8775700"/>
              <a:gd name="connsiteY10" fmla="*/ 1296153 h 2503323"/>
              <a:gd name="connsiteX11" fmla="*/ 5207000 w 8775700"/>
              <a:gd name="connsiteY11" fmla="*/ 1366003 h 2503323"/>
              <a:gd name="connsiteX12" fmla="*/ 4883150 w 8775700"/>
              <a:gd name="connsiteY12" fmla="*/ 1359653 h 2503323"/>
              <a:gd name="connsiteX13" fmla="*/ 4108450 w 8775700"/>
              <a:gd name="connsiteY13" fmla="*/ 1302503 h 2503323"/>
              <a:gd name="connsiteX14" fmla="*/ 1536700 w 8775700"/>
              <a:gd name="connsiteY14" fmla="*/ 2439153 h 2503323"/>
              <a:gd name="connsiteX15" fmla="*/ 0 w 8775700"/>
              <a:gd name="connsiteY15" fmla="*/ 2350253 h 2503323"/>
              <a:gd name="connsiteX0" fmla="*/ 8623300 w 8623300"/>
              <a:gd name="connsiteY0" fmla="*/ 229353 h 2503323"/>
              <a:gd name="connsiteX1" fmla="*/ 8553450 w 8623300"/>
              <a:gd name="connsiteY1" fmla="*/ 216653 h 2503323"/>
              <a:gd name="connsiteX2" fmla="*/ 8375650 w 8623300"/>
              <a:gd name="connsiteY2" fmla="*/ 242053 h 2503323"/>
              <a:gd name="connsiteX3" fmla="*/ 8216900 w 8623300"/>
              <a:gd name="connsiteY3" fmla="*/ 172203 h 2503323"/>
              <a:gd name="connsiteX4" fmla="*/ 7912100 w 8623300"/>
              <a:gd name="connsiteY4" fmla="*/ 38853 h 2503323"/>
              <a:gd name="connsiteX5" fmla="*/ 7594600 w 8623300"/>
              <a:gd name="connsiteY5" fmla="*/ 753 h 2503323"/>
              <a:gd name="connsiteX6" fmla="*/ 7277100 w 8623300"/>
              <a:gd name="connsiteY6" fmla="*/ 64253 h 2503323"/>
              <a:gd name="connsiteX7" fmla="*/ 6985000 w 8623300"/>
              <a:gd name="connsiteY7" fmla="*/ 197603 h 2503323"/>
              <a:gd name="connsiteX8" fmla="*/ 6311900 w 8623300"/>
              <a:gd name="connsiteY8" fmla="*/ 686553 h 2503323"/>
              <a:gd name="connsiteX9" fmla="*/ 5740400 w 8623300"/>
              <a:gd name="connsiteY9" fmla="*/ 1162803 h 2503323"/>
              <a:gd name="connsiteX10" fmla="*/ 5524500 w 8623300"/>
              <a:gd name="connsiteY10" fmla="*/ 1296153 h 2503323"/>
              <a:gd name="connsiteX11" fmla="*/ 5207000 w 8623300"/>
              <a:gd name="connsiteY11" fmla="*/ 1366003 h 2503323"/>
              <a:gd name="connsiteX12" fmla="*/ 4883150 w 8623300"/>
              <a:gd name="connsiteY12" fmla="*/ 1359653 h 2503323"/>
              <a:gd name="connsiteX13" fmla="*/ 4108450 w 8623300"/>
              <a:gd name="connsiteY13" fmla="*/ 1302503 h 2503323"/>
              <a:gd name="connsiteX14" fmla="*/ 1536700 w 8623300"/>
              <a:gd name="connsiteY14" fmla="*/ 2439153 h 2503323"/>
              <a:gd name="connsiteX15" fmla="*/ 0 w 8623300"/>
              <a:gd name="connsiteY15" fmla="*/ 2350253 h 2503323"/>
              <a:gd name="connsiteX0" fmla="*/ 8807450 w 8807450"/>
              <a:gd name="connsiteY0" fmla="*/ 159503 h 2503323"/>
              <a:gd name="connsiteX1" fmla="*/ 8553450 w 8807450"/>
              <a:gd name="connsiteY1" fmla="*/ 216653 h 2503323"/>
              <a:gd name="connsiteX2" fmla="*/ 8375650 w 8807450"/>
              <a:gd name="connsiteY2" fmla="*/ 242053 h 2503323"/>
              <a:gd name="connsiteX3" fmla="*/ 8216900 w 8807450"/>
              <a:gd name="connsiteY3" fmla="*/ 172203 h 2503323"/>
              <a:gd name="connsiteX4" fmla="*/ 7912100 w 8807450"/>
              <a:gd name="connsiteY4" fmla="*/ 38853 h 2503323"/>
              <a:gd name="connsiteX5" fmla="*/ 7594600 w 8807450"/>
              <a:gd name="connsiteY5" fmla="*/ 753 h 2503323"/>
              <a:gd name="connsiteX6" fmla="*/ 7277100 w 8807450"/>
              <a:gd name="connsiteY6" fmla="*/ 64253 h 2503323"/>
              <a:gd name="connsiteX7" fmla="*/ 6985000 w 8807450"/>
              <a:gd name="connsiteY7" fmla="*/ 197603 h 2503323"/>
              <a:gd name="connsiteX8" fmla="*/ 6311900 w 8807450"/>
              <a:gd name="connsiteY8" fmla="*/ 686553 h 2503323"/>
              <a:gd name="connsiteX9" fmla="*/ 5740400 w 8807450"/>
              <a:gd name="connsiteY9" fmla="*/ 1162803 h 2503323"/>
              <a:gd name="connsiteX10" fmla="*/ 5524500 w 8807450"/>
              <a:gd name="connsiteY10" fmla="*/ 1296153 h 2503323"/>
              <a:gd name="connsiteX11" fmla="*/ 5207000 w 8807450"/>
              <a:gd name="connsiteY11" fmla="*/ 1366003 h 2503323"/>
              <a:gd name="connsiteX12" fmla="*/ 4883150 w 8807450"/>
              <a:gd name="connsiteY12" fmla="*/ 1359653 h 2503323"/>
              <a:gd name="connsiteX13" fmla="*/ 4108450 w 8807450"/>
              <a:gd name="connsiteY13" fmla="*/ 1302503 h 2503323"/>
              <a:gd name="connsiteX14" fmla="*/ 1536700 w 8807450"/>
              <a:gd name="connsiteY14" fmla="*/ 2439153 h 2503323"/>
              <a:gd name="connsiteX15" fmla="*/ 0 w 8807450"/>
              <a:gd name="connsiteY15" fmla="*/ 2350253 h 2503323"/>
              <a:gd name="connsiteX0" fmla="*/ 8807450 w 8807450"/>
              <a:gd name="connsiteY0" fmla="*/ 159503 h 2503323"/>
              <a:gd name="connsiteX1" fmla="*/ 8553450 w 8807450"/>
              <a:gd name="connsiteY1" fmla="*/ 216653 h 2503323"/>
              <a:gd name="connsiteX2" fmla="*/ 8375650 w 8807450"/>
              <a:gd name="connsiteY2" fmla="*/ 242053 h 2503323"/>
              <a:gd name="connsiteX3" fmla="*/ 8216900 w 8807450"/>
              <a:gd name="connsiteY3" fmla="*/ 172203 h 2503323"/>
              <a:gd name="connsiteX4" fmla="*/ 7912100 w 8807450"/>
              <a:gd name="connsiteY4" fmla="*/ 38853 h 2503323"/>
              <a:gd name="connsiteX5" fmla="*/ 7594600 w 8807450"/>
              <a:gd name="connsiteY5" fmla="*/ 753 h 2503323"/>
              <a:gd name="connsiteX6" fmla="*/ 7277100 w 8807450"/>
              <a:gd name="connsiteY6" fmla="*/ 64253 h 2503323"/>
              <a:gd name="connsiteX7" fmla="*/ 6985000 w 8807450"/>
              <a:gd name="connsiteY7" fmla="*/ 197603 h 2503323"/>
              <a:gd name="connsiteX8" fmla="*/ 6311900 w 8807450"/>
              <a:gd name="connsiteY8" fmla="*/ 686553 h 2503323"/>
              <a:gd name="connsiteX9" fmla="*/ 5740400 w 8807450"/>
              <a:gd name="connsiteY9" fmla="*/ 1162803 h 2503323"/>
              <a:gd name="connsiteX10" fmla="*/ 5524500 w 8807450"/>
              <a:gd name="connsiteY10" fmla="*/ 1296153 h 2503323"/>
              <a:gd name="connsiteX11" fmla="*/ 5207000 w 8807450"/>
              <a:gd name="connsiteY11" fmla="*/ 1366003 h 2503323"/>
              <a:gd name="connsiteX12" fmla="*/ 4883150 w 8807450"/>
              <a:gd name="connsiteY12" fmla="*/ 1359653 h 2503323"/>
              <a:gd name="connsiteX13" fmla="*/ 4108450 w 8807450"/>
              <a:gd name="connsiteY13" fmla="*/ 1302503 h 2503323"/>
              <a:gd name="connsiteX14" fmla="*/ 1536700 w 8807450"/>
              <a:gd name="connsiteY14" fmla="*/ 2439153 h 2503323"/>
              <a:gd name="connsiteX15" fmla="*/ 0 w 8807450"/>
              <a:gd name="connsiteY15" fmla="*/ 2350253 h 2503323"/>
              <a:gd name="connsiteX0" fmla="*/ 8807450 w 8807450"/>
              <a:gd name="connsiteY0" fmla="*/ 159503 h 2503323"/>
              <a:gd name="connsiteX1" fmla="*/ 8553450 w 8807450"/>
              <a:gd name="connsiteY1" fmla="*/ 216653 h 2503323"/>
              <a:gd name="connsiteX2" fmla="*/ 8375650 w 8807450"/>
              <a:gd name="connsiteY2" fmla="*/ 242053 h 2503323"/>
              <a:gd name="connsiteX3" fmla="*/ 8216900 w 8807450"/>
              <a:gd name="connsiteY3" fmla="*/ 172203 h 2503323"/>
              <a:gd name="connsiteX4" fmla="*/ 7912100 w 8807450"/>
              <a:gd name="connsiteY4" fmla="*/ 38853 h 2503323"/>
              <a:gd name="connsiteX5" fmla="*/ 7594600 w 8807450"/>
              <a:gd name="connsiteY5" fmla="*/ 753 h 2503323"/>
              <a:gd name="connsiteX6" fmla="*/ 7277100 w 8807450"/>
              <a:gd name="connsiteY6" fmla="*/ 64253 h 2503323"/>
              <a:gd name="connsiteX7" fmla="*/ 6985000 w 8807450"/>
              <a:gd name="connsiteY7" fmla="*/ 197603 h 2503323"/>
              <a:gd name="connsiteX8" fmla="*/ 6311900 w 8807450"/>
              <a:gd name="connsiteY8" fmla="*/ 686553 h 2503323"/>
              <a:gd name="connsiteX9" fmla="*/ 5740400 w 8807450"/>
              <a:gd name="connsiteY9" fmla="*/ 1162803 h 2503323"/>
              <a:gd name="connsiteX10" fmla="*/ 5524500 w 8807450"/>
              <a:gd name="connsiteY10" fmla="*/ 1296153 h 2503323"/>
              <a:gd name="connsiteX11" fmla="*/ 5207000 w 8807450"/>
              <a:gd name="connsiteY11" fmla="*/ 1366003 h 2503323"/>
              <a:gd name="connsiteX12" fmla="*/ 4883150 w 8807450"/>
              <a:gd name="connsiteY12" fmla="*/ 1359653 h 2503323"/>
              <a:gd name="connsiteX13" fmla="*/ 4108450 w 8807450"/>
              <a:gd name="connsiteY13" fmla="*/ 1302503 h 2503323"/>
              <a:gd name="connsiteX14" fmla="*/ 1536700 w 8807450"/>
              <a:gd name="connsiteY14" fmla="*/ 2439153 h 2503323"/>
              <a:gd name="connsiteX15" fmla="*/ 0 w 8807450"/>
              <a:gd name="connsiteY15" fmla="*/ 2350253 h 2503323"/>
              <a:gd name="connsiteX0" fmla="*/ 8807450 w 8807450"/>
              <a:gd name="connsiteY0" fmla="*/ 159254 h 2503074"/>
              <a:gd name="connsiteX1" fmla="*/ 8553450 w 8807450"/>
              <a:gd name="connsiteY1" fmla="*/ 216404 h 2503074"/>
              <a:gd name="connsiteX2" fmla="*/ 8375650 w 8807450"/>
              <a:gd name="connsiteY2" fmla="*/ 241804 h 2503074"/>
              <a:gd name="connsiteX3" fmla="*/ 8147050 w 8807450"/>
              <a:gd name="connsiteY3" fmla="*/ 114804 h 2503074"/>
              <a:gd name="connsiteX4" fmla="*/ 7912100 w 8807450"/>
              <a:gd name="connsiteY4" fmla="*/ 38604 h 2503074"/>
              <a:gd name="connsiteX5" fmla="*/ 7594600 w 8807450"/>
              <a:gd name="connsiteY5" fmla="*/ 504 h 2503074"/>
              <a:gd name="connsiteX6" fmla="*/ 7277100 w 8807450"/>
              <a:gd name="connsiteY6" fmla="*/ 64004 h 2503074"/>
              <a:gd name="connsiteX7" fmla="*/ 6985000 w 8807450"/>
              <a:gd name="connsiteY7" fmla="*/ 197354 h 2503074"/>
              <a:gd name="connsiteX8" fmla="*/ 6311900 w 8807450"/>
              <a:gd name="connsiteY8" fmla="*/ 686304 h 2503074"/>
              <a:gd name="connsiteX9" fmla="*/ 5740400 w 8807450"/>
              <a:gd name="connsiteY9" fmla="*/ 1162554 h 2503074"/>
              <a:gd name="connsiteX10" fmla="*/ 5524500 w 8807450"/>
              <a:gd name="connsiteY10" fmla="*/ 1295904 h 2503074"/>
              <a:gd name="connsiteX11" fmla="*/ 5207000 w 8807450"/>
              <a:gd name="connsiteY11" fmla="*/ 1365754 h 2503074"/>
              <a:gd name="connsiteX12" fmla="*/ 4883150 w 8807450"/>
              <a:gd name="connsiteY12" fmla="*/ 1359404 h 2503074"/>
              <a:gd name="connsiteX13" fmla="*/ 4108450 w 8807450"/>
              <a:gd name="connsiteY13" fmla="*/ 1302254 h 2503074"/>
              <a:gd name="connsiteX14" fmla="*/ 1536700 w 8807450"/>
              <a:gd name="connsiteY14" fmla="*/ 2438904 h 2503074"/>
              <a:gd name="connsiteX15" fmla="*/ 0 w 8807450"/>
              <a:gd name="connsiteY15" fmla="*/ 2350004 h 2503074"/>
              <a:gd name="connsiteX0" fmla="*/ 8807450 w 8807450"/>
              <a:gd name="connsiteY0" fmla="*/ 159254 h 2503074"/>
              <a:gd name="connsiteX1" fmla="*/ 8553450 w 8807450"/>
              <a:gd name="connsiteY1" fmla="*/ 216404 h 2503074"/>
              <a:gd name="connsiteX2" fmla="*/ 8356600 w 8807450"/>
              <a:gd name="connsiteY2" fmla="*/ 229104 h 2503074"/>
              <a:gd name="connsiteX3" fmla="*/ 8147050 w 8807450"/>
              <a:gd name="connsiteY3" fmla="*/ 114804 h 2503074"/>
              <a:gd name="connsiteX4" fmla="*/ 7912100 w 8807450"/>
              <a:gd name="connsiteY4" fmla="*/ 38604 h 2503074"/>
              <a:gd name="connsiteX5" fmla="*/ 7594600 w 8807450"/>
              <a:gd name="connsiteY5" fmla="*/ 504 h 2503074"/>
              <a:gd name="connsiteX6" fmla="*/ 7277100 w 8807450"/>
              <a:gd name="connsiteY6" fmla="*/ 64004 h 2503074"/>
              <a:gd name="connsiteX7" fmla="*/ 6985000 w 8807450"/>
              <a:gd name="connsiteY7" fmla="*/ 197354 h 2503074"/>
              <a:gd name="connsiteX8" fmla="*/ 6311900 w 8807450"/>
              <a:gd name="connsiteY8" fmla="*/ 686304 h 2503074"/>
              <a:gd name="connsiteX9" fmla="*/ 5740400 w 8807450"/>
              <a:gd name="connsiteY9" fmla="*/ 1162554 h 2503074"/>
              <a:gd name="connsiteX10" fmla="*/ 5524500 w 8807450"/>
              <a:gd name="connsiteY10" fmla="*/ 1295904 h 2503074"/>
              <a:gd name="connsiteX11" fmla="*/ 5207000 w 8807450"/>
              <a:gd name="connsiteY11" fmla="*/ 1365754 h 2503074"/>
              <a:gd name="connsiteX12" fmla="*/ 4883150 w 8807450"/>
              <a:gd name="connsiteY12" fmla="*/ 1359404 h 2503074"/>
              <a:gd name="connsiteX13" fmla="*/ 4108450 w 8807450"/>
              <a:gd name="connsiteY13" fmla="*/ 1302254 h 2503074"/>
              <a:gd name="connsiteX14" fmla="*/ 1536700 w 8807450"/>
              <a:gd name="connsiteY14" fmla="*/ 2438904 h 2503074"/>
              <a:gd name="connsiteX15" fmla="*/ 0 w 8807450"/>
              <a:gd name="connsiteY15" fmla="*/ 2350004 h 2503074"/>
              <a:gd name="connsiteX0" fmla="*/ 8794750 w 8794750"/>
              <a:gd name="connsiteY0" fmla="*/ 140204 h 2503074"/>
              <a:gd name="connsiteX1" fmla="*/ 8553450 w 8794750"/>
              <a:gd name="connsiteY1" fmla="*/ 216404 h 2503074"/>
              <a:gd name="connsiteX2" fmla="*/ 8356600 w 8794750"/>
              <a:gd name="connsiteY2" fmla="*/ 229104 h 2503074"/>
              <a:gd name="connsiteX3" fmla="*/ 8147050 w 8794750"/>
              <a:gd name="connsiteY3" fmla="*/ 114804 h 2503074"/>
              <a:gd name="connsiteX4" fmla="*/ 7912100 w 8794750"/>
              <a:gd name="connsiteY4" fmla="*/ 38604 h 2503074"/>
              <a:gd name="connsiteX5" fmla="*/ 7594600 w 8794750"/>
              <a:gd name="connsiteY5" fmla="*/ 504 h 2503074"/>
              <a:gd name="connsiteX6" fmla="*/ 7277100 w 8794750"/>
              <a:gd name="connsiteY6" fmla="*/ 64004 h 2503074"/>
              <a:gd name="connsiteX7" fmla="*/ 6985000 w 8794750"/>
              <a:gd name="connsiteY7" fmla="*/ 197354 h 2503074"/>
              <a:gd name="connsiteX8" fmla="*/ 6311900 w 8794750"/>
              <a:gd name="connsiteY8" fmla="*/ 686304 h 2503074"/>
              <a:gd name="connsiteX9" fmla="*/ 5740400 w 8794750"/>
              <a:gd name="connsiteY9" fmla="*/ 1162554 h 2503074"/>
              <a:gd name="connsiteX10" fmla="*/ 5524500 w 8794750"/>
              <a:gd name="connsiteY10" fmla="*/ 1295904 h 2503074"/>
              <a:gd name="connsiteX11" fmla="*/ 5207000 w 8794750"/>
              <a:gd name="connsiteY11" fmla="*/ 1365754 h 2503074"/>
              <a:gd name="connsiteX12" fmla="*/ 4883150 w 8794750"/>
              <a:gd name="connsiteY12" fmla="*/ 1359404 h 2503074"/>
              <a:gd name="connsiteX13" fmla="*/ 4108450 w 8794750"/>
              <a:gd name="connsiteY13" fmla="*/ 1302254 h 2503074"/>
              <a:gd name="connsiteX14" fmla="*/ 1536700 w 8794750"/>
              <a:gd name="connsiteY14" fmla="*/ 2438904 h 2503074"/>
              <a:gd name="connsiteX15" fmla="*/ 0 w 8794750"/>
              <a:gd name="connsiteY15" fmla="*/ 2350004 h 2503074"/>
              <a:gd name="connsiteX0" fmla="*/ 8794750 w 8794750"/>
              <a:gd name="connsiteY0" fmla="*/ 140204 h 2503074"/>
              <a:gd name="connsiteX1" fmla="*/ 8553450 w 8794750"/>
              <a:gd name="connsiteY1" fmla="*/ 216404 h 2503074"/>
              <a:gd name="connsiteX2" fmla="*/ 8356600 w 8794750"/>
              <a:gd name="connsiteY2" fmla="*/ 229104 h 2503074"/>
              <a:gd name="connsiteX3" fmla="*/ 8147050 w 8794750"/>
              <a:gd name="connsiteY3" fmla="*/ 114804 h 2503074"/>
              <a:gd name="connsiteX4" fmla="*/ 7912100 w 8794750"/>
              <a:gd name="connsiteY4" fmla="*/ 38604 h 2503074"/>
              <a:gd name="connsiteX5" fmla="*/ 7594600 w 8794750"/>
              <a:gd name="connsiteY5" fmla="*/ 504 h 2503074"/>
              <a:gd name="connsiteX6" fmla="*/ 7277100 w 8794750"/>
              <a:gd name="connsiteY6" fmla="*/ 64004 h 2503074"/>
              <a:gd name="connsiteX7" fmla="*/ 6985000 w 8794750"/>
              <a:gd name="connsiteY7" fmla="*/ 197354 h 2503074"/>
              <a:gd name="connsiteX8" fmla="*/ 6311900 w 8794750"/>
              <a:gd name="connsiteY8" fmla="*/ 686304 h 2503074"/>
              <a:gd name="connsiteX9" fmla="*/ 5822950 w 8794750"/>
              <a:gd name="connsiteY9" fmla="*/ 1149854 h 2503074"/>
              <a:gd name="connsiteX10" fmla="*/ 5524500 w 8794750"/>
              <a:gd name="connsiteY10" fmla="*/ 1295904 h 2503074"/>
              <a:gd name="connsiteX11" fmla="*/ 5207000 w 8794750"/>
              <a:gd name="connsiteY11" fmla="*/ 1365754 h 2503074"/>
              <a:gd name="connsiteX12" fmla="*/ 4883150 w 8794750"/>
              <a:gd name="connsiteY12" fmla="*/ 1359404 h 2503074"/>
              <a:gd name="connsiteX13" fmla="*/ 4108450 w 8794750"/>
              <a:gd name="connsiteY13" fmla="*/ 1302254 h 2503074"/>
              <a:gd name="connsiteX14" fmla="*/ 1536700 w 8794750"/>
              <a:gd name="connsiteY14" fmla="*/ 2438904 h 2503074"/>
              <a:gd name="connsiteX15" fmla="*/ 0 w 8794750"/>
              <a:gd name="connsiteY15" fmla="*/ 2350004 h 2503074"/>
              <a:gd name="connsiteX0" fmla="*/ 8794750 w 8794750"/>
              <a:gd name="connsiteY0" fmla="*/ 140204 h 2492186"/>
              <a:gd name="connsiteX1" fmla="*/ 8553450 w 8794750"/>
              <a:gd name="connsiteY1" fmla="*/ 216404 h 2492186"/>
              <a:gd name="connsiteX2" fmla="*/ 8356600 w 8794750"/>
              <a:gd name="connsiteY2" fmla="*/ 229104 h 2492186"/>
              <a:gd name="connsiteX3" fmla="*/ 8147050 w 8794750"/>
              <a:gd name="connsiteY3" fmla="*/ 114804 h 2492186"/>
              <a:gd name="connsiteX4" fmla="*/ 7912100 w 8794750"/>
              <a:gd name="connsiteY4" fmla="*/ 38604 h 2492186"/>
              <a:gd name="connsiteX5" fmla="*/ 7594600 w 8794750"/>
              <a:gd name="connsiteY5" fmla="*/ 504 h 2492186"/>
              <a:gd name="connsiteX6" fmla="*/ 7277100 w 8794750"/>
              <a:gd name="connsiteY6" fmla="*/ 64004 h 2492186"/>
              <a:gd name="connsiteX7" fmla="*/ 6985000 w 8794750"/>
              <a:gd name="connsiteY7" fmla="*/ 197354 h 2492186"/>
              <a:gd name="connsiteX8" fmla="*/ 6311900 w 8794750"/>
              <a:gd name="connsiteY8" fmla="*/ 686304 h 2492186"/>
              <a:gd name="connsiteX9" fmla="*/ 5822950 w 8794750"/>
              <a:gd name="connsiteY9" fmla="*/ 1149854 h 2492186"/>
              <a:gd name="connsiteX10" fmla="*/ 5524500 w 8794750"/>
              <a:gd name="connsiteY10" fmla="*/ 1295904 h 2492186"/>
              <a:gd name="connsiteX11" fmla="*/ 5207000 w 8794750"/>
              <a:gd name="connsiteY11" fmla="*/ 1365754 h 2492186"/>
              <a:gd name="connsiteX12" fmla="*/ 4883150 w 8794750"/>
              <a:gd name="connsiteY12" fmla="*/ 1359404 h 2492186"/>
              <a:gd name="connsiteX13" fmla="*/ 3790950 w 8794750"/>
              <a:gd name="connsiteY13" fmla="*/ 1454654 h 2492186"/>
              <a:gd name="connsiteX14" fmla="*/ 1536700 w 8794750"/>
              <a:gd name="connsiteY14" fmla="*/ 2438904 h 2492186"/>
              <a:gd name="connsiteX15" fmla="*/ 0 w 8794750"/>
              <a:gd name="connsiteY15" fmla="*/ 2350004 h 2492186"/>
              <a:gd name="connsiteX0" fmla="*/ 8794750 w 8794750"/>
              <a:gd name="connsiteY0" fmla="*/ 140204 h 2492186"/>
              <a:gd name="connsiteX1" fmla="*/ 8553450 w 8794750"/>
              <a:gd name="connsiteY1" fmla="*/ 216404 h 2492186"/>
              <a:gd name="connsiteX2" fmla="*/ 8356600 w 8794750"/>
              <a:gd name="connsiteY2" fmla="*/ 229104 h 2492186"/>
              <a:gd name="connsiteX3" fmla="*/ 8147050 w 8794750"/>
              <a:gd name="connsiteY3" fmla="*/ 114804 h 2492186"/>
              <a:gd name="connsiteX4" fmla="*/ 7912100 w 8794750"/>
              <a:gd name="connsiteY4" fmla="*/ 38604 h 2492186"/>
              <a:gd name="connsiteX5" fmla="*/ 7594600 w 8794750"/>
              <a:gd name="connsiteY5" fmla="*/ 504 h 2492186"/>
              <a:gd name="connsiteX6" fmla="*/ 7277100 w 8794750"/>
              <a:gd name="connsiteY6" fmla="*/ 64004 h 2492186"/>
              <a:gd name="connsiteX7" fmla="*/ 6985000 w 8794750"/>
              <a:gd name="connsiteY7" fmla="*/ 197354 h 2492186"/>
              <a:gd name="connsiteX8" fmla="*/ 6311900 w 8794750"/>
              <a:gd name="connsiteY8" fmla="*/ 686304 h 2492186"/>
              <a:gd name="connsiteX9" fmla="*/ 5822950 w 8794750"/>
              <a:gd name="connsiteY9" fmla="*/ 1149854 h 2492186"/>
              <a:gd name="connsiteX10" fmla="*/ 5524500 w 8794750"/>
              <a:gd name="connsiteY10" fmla="*/ 1295904 h 2492186"/>
              <a:gd name="connsiteX11" fmla="*/ 5207000 w 8794750"/>
              <a:gd name="connsiteY11" fmla="*/ 1365754 h 2492186"/>
              <a:gd name="connsiteX12" fmla="*/ 4648200 w 8794750"/>
              <a:gd name="connsiteY12" fmla="*/ 1302254 h 2492186"/>
              <a:gd name="connsiteX13" fmla="*/ 3790950 w 8794750"/>
              <a:gd name="connsiteY13" fmla="*/ 1454654 h 2492186"/>
              <a:gd name="connsiteX14" fmla="*/ 1536700 w 8794750"/>
              <a:gd name="connsiteY14" fmla="*/ 2438904 h 2492186"/>
              <a:gd name="connsiteX15" fmla="*/ 0 w 8794750"/>
              <a:gd name="connsiteY15" fmla="*/ 2350004 h 2492186"/>
              <a:gd name="connsiteX0" fmla="*/ 8794750 w 8794750"/>
              <a:gd name="connsiteY0" fmla="*/ 140204 h 2492186"/>
              <a:gd name="connsiteX1" fmla="*/ 8553450 w 8794750"/>
              <a:gd name="connsiteY1" fmla="*/ 216404 h 2492186"/>
              <a:gd name="connsiteX2" fmla="*/ 8356600 w 8794750"/>
              <a:gd name="connsiteY2" fmla="*/ 229104 h 2492186"/>
              <a:gd name="connsiteX3" fmla="*/ 8147050 w 8794750"/>
              <a:gd name="connsiteY3" fmla="*/ 114804 h 2492186"/>
              <a:gd name="connsiteX4" fmla="*/ 7912100 w 8794750"/>
              <a:gd name="connsiteY4" fmla="*/ 38604 h 2492186"/>
              <a:gd name="connsiteX5" fmla="*/ 7594600 w 8794750"/>
              <a:gd name="connsiteY5" fmla="*/ 504 h 2492186"/>
              <a:gd name="connsiteX6" fmla="*/ 7277100 w 8794750"/>
              <a:gd name="connsiteY6" fmla="*/ 64004 h 2492186"/>
              <a:gd name="connsiteX7" fmla="*/ 6985000 w 8794750"/>
              <a:gd name="connsiteY7" fmla="*/ 197354 h 2492186"/>
              <a:gd name="connsiteX8" fmla="*/ 6311900 w 8794750"/>
              <a:gd name="connsiteY8" fmla="*/ 686304 h 2492186"/>
              <a:gd name="connsiteX9" fmla="*/ 5822950 w 8794750"/>
              <a:gd name="connsiteY9" fmla="*/ 1149854 h 2492186"/>
              <a:gd name="connsiteX10" fmla="*/ 5524500 w 8794750"/>
              <a:gd name="connsiteY10" fmla="*/ 1295904 h 2492186"/>
              <a:gd name="connsiteX11" fmla="*/ 5118100 w 8794750"/>
              <a:gd name="connsiteY11" fmla="*/ 1378454 h 2492186"/>
              <a:gd name="connsiteX12" fmla="*/ 4648200 w 8794750"/>
              <a:gd name="connsiteY12" fmla="*/ 1302254 h 2492186"/>
              <a:gd name="connsiteX13" fmla="*/ 3790950 w 8794750"/>
              <a:gd name="connsiteY13" fmla="*/ 1454654 h 2492186"/>
              <a:gd name="connsiteX14" fmla="*/ 1536700 w 8794750"/>
              <a:gd name="connsiteY14" fmla="*/ 2438904 h 2492186"/>
              <a:gd name="connsiteX15" fmla="*/ 0 w 8794750"/>
              <a:gd name="connsiteY15" fmla="*/ 2350004 h 2492186"/>
              <a:gd name="connsiteX0" fmla="*/ 8794750 w 8794750"/>
              <a:gd name="connsiteY0" fmla="*/ 140204 h 2492186"/>
              <a:gd name="connsiteX1" fmla="*/ 8553450 w 8794750"/>
              <a:gd name="connsiteY1" fmla="*/ 216404 h 2492186"/>
              <a:gd name="connsiteX2" fmla="*/ 8356600 w 8794750"/>
              <a:gd name="connsiteY2" fmla="*/ 229104 h 2492186"/>
              <a:gd name="connsiteX3" fmla="*/ 8147050 w 8794750"/>
              <a:gd name="connsiteY3" fmla="*/ 114804 h 2492186"/>
              <a:gd name="connsiteX4" fmla="*/ 7912100 w 8794750"/>
              <a:gd name="connsiteY4" fmla="*/ 38604 h 2492186"/>
              <a:gd name="connsiteX5" fmla="*/ 7594600 w 8794750"/>
              <a:gd name="connsiteY5" fmla="*/ 504 h 2492186"/>
              <a:gd name="connsiteX6" fmla="*/ 7277100 w 8794750"/>
              <a:gd name="connsiteY6" fmla="*/ 64004 h 2492186"/>
              <a:gd name="connsiteX7" fmla="*/ 6985000 w 8794750"/>
              <a:gd name="connsiteY7" fmla="*/ 197354 h 2492186"/>
              <a:gd name="connsiteX8" fmla="*/ 6311900 w 8794750"/>
              <a:gd name="connsiteY8" fmla="*/ 686304 h 2492186"/>
              <a:gd name="connsiteX9" fmla="*/ 5822950 w 8794750"/>
              <a:gd name="connsiteY9" fmla="*/ 1149854 h 2492186"/>
              <a:gd name="connsiteX10" fmla="*/ 5524500 w 8794750"/>
              <a:gd name="connsiteY10" fmla="*/ 1295904 h 2492186"/>
              <a:gd name="connsiteX11" fmla="*/ 5118100 w 8794750"/>
              <a:gd name="connsiteY11" fmla="*/ 1378454 h 2492186"/>
              <a:gd name="connsiteX12" fmla="*/ 4495800 w 8794750"/>
              <a:gd name="connsiteY12" fmla="*/ 1321304 h 2492186"/>
              <a:gd name="connsiteX13" fmla="*/ 3790950 w 8794750"/>
              <a:gd name="connsiteY13" fmla="*/ 1454654 h 2492186"/>
              <a:gd name="connsiteX14" fmla="*/ 1536700 w 8794750"/>
              <a:gd name="connsiteY14" fmla="*/ 2438904 h 2492186"/>
              <a:gd name="connsiteX15" fmla="*/ 0 w 8794750"/>
              <a:gd name="connsiteY15" fmla="*/ 2350004 h 2492186"/>
              <a:gd name="connsiteX0" fmla="*/ 8794750 w 8794750"/>
              <a:gd name="connsiteY0" fmla="*/ 140204 h 2492186"/>
              <a:gd name="connsiteX1" fmla="*/ 8553450 w 8794750"/>
              <a:gd name="connsiteY1" fmla="*/ 216404 h 2492186"/>
              <a:gd name="connsiteX2" fmla="*/ 8356600 w 8794750"/>
              <a:gd name="connsiteY2" fmla="*/ 229104 h 2492186"/>
              <a:gd name="connsiteX3" fmla="*/ 8147050 w 8794750"/>
              <a:gd name="connsiteY3" fmla="*/ 114804 h 2492186"/>
              <a:gd name="connsiteX4" fmla="*/ 7912100 w 8794750"/>
              <a:gd name="connsiteY4" fmla="*/ 38604 h 2492186"/>
              <a:gd name="connsiteX5" fmla="*/ 7594600 w 8794750"/>
              <a:gd name="connsiteY5" fmla="*/ 504 h 2492186"/>
              <a:gd name="connsiteX6" fmla="*/ 7277100 w 8794750"/>
              <a:gd name="connsiteY6" fmla="*/ 64004 h 2492186"/>
              <a:gd name="connsiteX7" fmla="*/ 6985000 w 8794750"/>
              <a:gd name="connsiteY7" fmla="*/ 197354 h 2492186"/>
              <a:gd name="connsiteX8" fmla="*/ 6311900 w 8794750"/>
              <a:gd name="connsiteY8" fmla="*/ 686304 h 2492186"/>
              <a:gd name="connsiteX9" fmla="*/ 5822950 w 8794750"/>
              <a:gd name="connsiteY9" fmla="*/ 1149854 h 2492186"/>
              <a:gd name="connsiteX10" fmla="*/ 5524500 w 8794750"/>
              <a:gd name="connsiteY10" fmla="*/ 1295904 h 2492186"/>
              <a:gd name="connsiteX11" fmla="*/ 5118100 w 8794750"/>
              <a:gd name="connsiteY11" fmla="*/ 1378454 h 2492186"/>
              <a:gd name="connsiteX12" fmla="*/ 4495800 w 8794750"/>
              <a:gd name="connsiteY12" fmla="*/ 1321304 h 2492186"/>
              <a:gd name="connsiteX13" fmla="*/ 3790950 w 8794750"/>
              <a:gd name="connsiteY13" fmla="*/ 1454654 h 2492186"/>
              <a:gd name="connsiteX14" fmla="*/ 1536700 w 8794750"/>
              <a:gd name="connsiteY14" fmla="*/ 2438904 h 2492186"/>
              <a:gd name="connsiteX15" fmla="*/ 0 w 8794750"/>
              <a:gd name="connsiteY15" fmla="*/ 2350004 h 2492186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49580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1536700 w 8794750"/>
              <a:gd name="connsiteY14" fmla="*/ 2438904 h 2495804"/>
              <a:gd name="connsiteX15" fmla="*/ 0 w 8794750"/>
              <a:gd name="connsiteY15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2311400 w 8794750"/>
              <a:gd name="connsiteY14" fmla="*/ 2121403 h 2495804"/>
              <a:gd name="connsiteX15" fmla="*/ 1536700 w 8794750"/>
              <a:gd name="connsiteY15" fmla="*/ 2438904 h 2495804"/>
              <a:gd name="connsiteX16" fmla="*/ 0 w 8794750"/>
              <a:gd name="connsiteY16" fmla="*/ 2350004 h 2495804"/>
              <a:gd name="connsiteX0" fmla="*/ 8794750 w 8794750"/>
              <a:gd name="connsiteY0" fmla="*/ 140204 h 2495804"/>
              <a:gd name="connsiteX1" fmla="*/ 8553450 w 8794750"/>
              <a:gd name="connsiteY1" fmla="*/ 216404 h 2495804"/>
              <a:gd name="connsiteX2" fmla="*/ 8356600 w 8794750"/>
              <a:gd name="connsiteY2" fmla="*/ 229104 h 2495804"/>
              <a:gd name="connsiteX3" fmla="*/ 8147050 w 8794750"/>
              <a:gd name="connsiteY3" fmla="*/ 114804 h 2495804"/>
              <a:gd name="connsiteX4" fmla="*/ 7912100 w 8794750"/>
              <a:gd name="connsiteY4" fmla="*/ 38604 h 2495804"/>
              <a:gd name="connsiteX5" fmla="*/ 7594600 w 8794750"/>
              <a:gd name="connsiteY5" fmla="*/ 504 h 2495804"/>
              <a:gd name="connsiteX6" fmla="*/ 7277100 w 8794750"/>
              <a:gd name="connsiteY6" fmla="*/ 64004 h 2495804"/>
              <a:gd name="connsiteX7" fmla="*/ 6985000 w 8794750"/>
              <a:gd name="connsiteY7" fmla="*/ 197354 h 2495804"/>
              <a:gd name="connsiteX8" fmla="*/ 6311900 w 8794750"/>
              <a:gd name="connsiteY8" fmla="*/ 686304 h 2495804"/>
              <a:gd name="connsiteX9" fmla="*/ 5822950 w 8794750"/>
              <a:gd name="connsiteY9" fmla="*/ 1149854 h 2495804"/>
              <a:gd name="connsiteX10" fmla="*/ 5524500 w 8794750"/>
              <a:gd name="connsiteY10" fmla="*/ 1295904 h 2495804"/>
              <a:gd name="connsiteX11" fmla="*/ 5118100 w 8794750"/>
              <a:gd name="connsiteY11" fmla="*/ 1378454 h 2495804"/>
              <a:gd name="connsiteX12" fmla="*/ 4540250 w 8794750"/>
              <a:gd name="connsiteY12" fmla="*/ 1321304 h 2495804"/>
              <a:gd name="connsiteX13" fmla="*/ 3873500 w 8794750"/>
              <a:gd name="connsiteY13" fmla="*/ 1403854 h 2495804"/>
              <a:gd name="connsiteX14" fmla="*/ 2311400 w 8794750"/>
              <a:gd name="connsiteY14" fmla="*/ 2121403 h 2495804"/>
              <a:gd name="connsiteX15" fmla="*/ 1536700 w 8794750"/>
              <a:gd name="connsiteY15" fmla="*/ 2438904 h 2495804"/>
              <a:gd name="connsiteX16" fmla="*/ 0 w 8794750"/>
              <a:gd name="connsiteY16" fmla="*/ 2350004 h 2495804"/>
              <a:gd name="connsiteX0" fmla="*/ 8794750 w 8794750"/>
              <a:gd name="connsiteY0" fmla="*/ 140204 h 2446560"/>
              <a:gd name="connsiteX1" fmla="*/ 8553450 w 8794750"/>
              <a:gd name="connsiteY1" fmla="*/ 216404 h 2446560"/>
              <a:gd name="connsiteX2" fmla="*/ 8356600 w 8794750"/>
              <a:gd name="connsiteY2" fmla="*/ 229104 h 2446560"/>
              <a:gd name="connsiteX3" fmla="*/ 8147050 w 8794750"/>
              <a:gd name="connsiteY3" fmla="*/ 114804 h 2446560"/>
              <a:gd name="connsiteX4" fmla="*/ 7912100 w 8794750"/>
              <a:gd name="connsiteY4" fmla="*/ 38604 h 2446560"/>
              <a:gd name="connsiteX5" fmla="*/ 7594600 w 8794750"/>
              <a:gd name="connsiteY5" fmla="*/ 504 h 2446560"/>
              <a:gd name="connsiteX6" fmla="*/ 7277100 w 8794750"/>
              <a:gd name="connsiteY6" fmla="*/ 64004 h 2446560"/>
              <a:gd name="connsiteX7" fmla="*/ 6985000 w 8794750"/>
              <a:gd name="connsiteY7" fmla="*/ 197354 h 2446560"/>
              <a:gd name="connsiteX8" fmla="*/ 6311900 w 8794750"/>
              <a:gd name="connsiteY8" fmla="*/ 686304 h 2446560"/>
              <a:gd name="connsiteX9" fmla="*/ 5822950 w 8794750"/>
              <a:gd name="connsiteY9" fmla="*/ 1149854 h 2446560"/>
              <a:gd name="connsiteX10" fmla="*/ 5524500 w 8794750"/>
              <a:gd name="connsiteY10" fmla="*/ 1295904 h 2446560"/>
              <a:gd name="connsiteX11" fmla="*/ 5118100 w 8794750"/>
              <a:gd name="connsiteY11" fmla="*/ 1378454 h 2446560"/>
              <a:gd name="connsiteX12" fmla="*/ 4540250 w 8794750"/>
              <a:gd name="connsiteY12" fmla="*/ 1321304 h 2446560"/>
              <a:gd name="connsiteX13" fmla="*/ 3873500 w 8794750"/>
              <a:gd name="connsiteY13" fmla="*/ 1403854 h 2446560"/>
              <a:gd name="connsiteX14" fmla="*/ 2413000 w 8794750"/>
              <a:gd name="connsiteY14" fmla="*/ 2140453 h 2446560"/>
              <a:gd name="connsiteX15" fmla="*/ 1536700 w 8794750"/>
              <a:gd name="connsiteY15" fmla="*/ 2438904 h 2446560"/>
              <a:gd name="connsiteX16" fmla="*/ 0 w 8794750"/>
              <a:gd name="connsiteY16" fmla="*/ 2350004 h 2446560"/>
              <a:gd name="connsiteX0" fmla="*/ 8848020 w 8848020"/>
              <a:gd name="connsiteY0" fmla="*/ 140204 h 2447988"/>
              <a:gd name="connsiteX1" fmla="*/ 8606720 w 8848020"/>
              <a:gd name="connsiteY1" fmla="*/ 216404 h 2447988"/>
              <a:gd name="connsiteX2" fmla="*/ 8409870 w 8848020"/>
              <a:gd name="connsiteY2" fmla="*/ 229104 h 2447988"/>
              <a:gd name="connsiteX3" fmla="*/ 8200320 w 8848020"/>
              <a:gd name="connsiteY3" fmla="*/ 114804 h 2447988"/>
              <a:gd name="connsiteX4" fmla="*/ 7965370 w 8848020"/>
              <a:gd name="connsiteY4" fmla="*/ 38604 h 2447988"/>
              <a:gd name="connsiteX5" fmla="*/ 7647870 w 8848020"/>
              <a:gd name="connsiteY5" fmla="*/ 504 h 2447988"/>
              <a:gd name="connsiteX6" fmla="*/ 7330370 w 8848020"/>
              <a:gd name="connsiteY6" fmla="*/ 64004 h 2447988"/>
              <a:gd name="connsiteX7" fmla="*/ 7038270 w 8848020"/>
              <a:gd name="connsiteY7" fmla="*/ 197354 h 2447988"/>
              <a:gd name="connsiteX8" fmla="*/ 6365170 w 8848020"/>
              <a:gd name="connsiteY8" fmla="*/ 686304 h 2447988"/>
              <a:gd name="connsiteX9" fmla="*/ 5876220 w 8848020"/>
              <a:gd name="connsiteY9" fmla="*/ 1149854 h 2447988"/>
              <a:gd name="connsiteX10" fmla="*/ 5577770 w 8848020"/>
              <a:gd name="connsiteY10" fmla="*/ 1295904 h 2447988"/>
              <a:gd name="connsiteX11" fmla="*/ 5171370 w 8848020"/>
              <a:gd name="connsiteY11" fmla="*/ 1378454 h 2447988"/>
              <a:gd name="connsiteX12" fmla="*/ 4593520 w 8848020"/>
              <a:gd name="connsiteY12" fmla="*/ 1321304 h 2447988"/>
              <a:gd name="connsiteX13" fmla="*/ 3926770 w 8848020"/>
              <a:gd name="connsiteY13" fmla="*/ 1403854 h 2447988"/>
              <a:gd name="connsiteX14" fmla="*/ 2466270 w 8848020"/>
              <a:gd name="connsiteY14" fmla="*/ 2140453 h 2447988"/>
              <a:gd name="connsiteX15" fmla="*/ 1589970 w 8848020"/>
              <a:gd name="connsiteY15" fmla="*/ 2438904 h 2447988"/>
              <a:gd name="connsiteX16" fmla="*/ 135820 w 8848020"/>
              <a:gd name="connsiteY16" fmla="*/ 2369053 h 2447988"/>
              <a:gd name="connsiteX17" fmla="*/ 53270 w 8848020"/>
              <a:gd name="connsiteY17" fmla="*/ 2350004 h 2447988"/>
              <a:gd name="connsiteX0" fmla="*/ 8844060 w 8844060"/>
              <a:gd name="connsiteY0" fmla="*/ 140204 h 2438904"/>
              <a:gd name="connsiteX1" fmla="*/ 8602760 w 8844060"/>
              <a:gd name="connsiteY1" fmla="*/ 216404 h 2438904"/>
              <a:gd name="connsiteX2" fmla="*/ 8405910 w 8844060"/>
              <a:gd name="connsiteY2" fmla="*/ 229104 h 2438904"/>
              <a:gd name="connsiteX3" fmla="*/ 8196360 w 8844060"/>
              <a:gd name="connsiteY3" fmla="*/ 114804 h 2438904"/>
              <a:gd name="connsiteX4" fmla="*/ 7961410 w 8844060"/>
              <a:gd name="connsiteY4" fmla="*/ 38604 h 2438904"/>
              <a:gd name="connsiteX5" fmla="*/ 7643910 w 8844060"/>
              <a:gd name="connsiteY5" fmla="*/ 504 h 2438904"/>
              <a:gd name="connsiteX6" fmla="*/ 7326410 w 8844060"/>
              <a:gd name="connsiteY6" fmla="*/ 64004 h 2438904"/>
              <a:gd name="connsiteX7" fmla="*/ 7034310 w 8844060"/>
              <a:gd name="connsiteY7" fmla="*/ 197354 h 2438904"/>
              <a:gd name="connsiteX8" fmla="*/ 6361210 w 8844060"/>
              <a:gd name="connsiteY8" fmla="*/ 686304 h 2438904"/>
              <a:gd name="connsiteX9" fmla="*/ 5872260 w 8844060"/>
              <a:gd name="connsiteY9" fmla="*/ 1149854 h 2438904"/>
              <a:gd name="connsiteX10" fmla="*/ 5573810 w 8844060"/>
              <a:gd name="connsiteY10" fmla="*/ 1295904 h 2438904"/>
              <a:gd name="connsiteX11" fmla="*/ 5167410 w 8844060"/>
              <a:gd name="connsiteY11" fmla="*/ 1378454 h 2438904"/>
              <a:gd name="connsiteX12" fmla="*/ 4589560 w 8844060"/>
              <a:gd name="connsiteY12" fmla="*/ 1321304 h 2438904"/>
              <a:gd name="connsiteX13" fmla="*/ 3922810 w 8844060"/>
              <a:gd name="connsiteY13" fmla="*/ 1403854 h 2438904"/>
              <a:gd name="connsiteX14" fmla="*/ 2462310 w 8844060"/>
              <a:gd name="connsiteY14" fmla="*/ 2140453 h 2438904"/>
              <a:gd name="connsiteX15" fmla="*/ 1586010 w 8844060"/>
              <a:gd name="connsiteY15" fmla="*/ 2438904 h 2438904"/>
              <a:gd name="connsiteX16" fmla="*/ 138210 w 8844060"/>
              <a:gd name="connsiteY16" fmla="*/ 2330953 h 2438904"/>
              <a:gd name="connsiteX17" fmla="*/ 49310 w 8844060"/>
              <a:gd name="connsiteY17" fmla="*/ 2350004 h 2438904"/>
              <a:gd name="connsiteX0" fmla="*/ 8852060 w 8852060"/>
              <a:gd name="connsiteY0" fmla="*/ 140204 h 2441993"/>
              <a:gd name="connsiteX1" fmla="*/ 8610760 w 8852060"/>
              <a:gd name="connsiteY1" fmla="*/ 216404 h 2441993"/>
              <a:gd name="connsiteX2" fmla="*/ 8413910 w 8852060"/>
              <a:gd name="connsiteY2" fmla="*/ 229104 h 2441993"/>
              <a:gd name="connsiteX3" fmla="*/ 8204360 w 8852060"/>
              <a:gd name="connsiteY3" fmla="*/ 114804 h 2441993"/>
              <a:gd name="connsiteX4" fmla="*/ 7969410 w 8852060"/>
              <a:gd name="connsiteY4" fmla="*/ 38604 h 2441993"/>
              <a:gd name="connsiteX5" fmla="*/ 7651910 w 8852060"/>
              <a:gd name="connsiteY5" fmla="*/ 504 h 2441993"/>
              <a:gd name="connsiteX6" fmla="*/ 7334410 w 8852060"/>
              <a:gd name="connsiteY6" fmla="*/ 64004 h 2441993"/>
              <a:gd name="connsiteX7" fmla="*/ 7042310 w 8852060"/>
              <a:gd name="connsiteY7" fmla="*/ 197354 h 2441993"/>
              <a:gd name="connsiteX8" fmla="*/ 6369210 w 8852060"/>
              <a:gd name="connsiteY8" fmla="*/ 686304 h 2441993"/>
              <a:gd name="connsiteX9" fmla="*/ 5880260 w 8852060"/>
              <a:gd name="connsiteY9" fmla="*/ 1149854 h 2441993"/>
              <a:gd name="connsiteX10" fmla="*/ 5581810 w 8852060"/>
              <a:gd name="connsiteY10" fmla="*/ 1295904 h 2441993"/>
              <a:gd name="connsiteX11" fmla="*/ 5175410 w 8852060"/>
              <a:gd name="connsiteY11" fmla="*/ 1378454 h 2441993"/>
              <a:gd name="connsiteX12" fmla="*/ 4597560 w 8852060"/>
              <a:gd name="connsiteY12" fmla="*/ 1321304 h 2441993"/>
              <a:gd name="connsiteX13" fmla="*/ 3930810 w 8852060"/>
              <a:gd name="connsiteY13" fmla="*/ 1403854 h 2441993"/>
              <a:gd name="connsiteX14" fmla="*/ 2470310 w 8852060"/>
              <a:gd name="connsiteY14" fmla="*/ 2140453 h 2441993"/>
              <a:gd name="connsiteX15" fmla="*/ 1594010 w 8852060"/>
              <a:gd name="connsiteY15" fmla="*/ 2438904 h 2441993"/>
              <a:gd name="connsiteX16" fmla="*/ 133510 w 8852060"/>
              <a:gd name="connsiteY16" fmla="*/ 2286503 h 2441993"/>
              <a:gd name="connsiteX17" fmla="*/ 57310 w 8852060"/>
              <a:gd name="connsiteY17" fmla="*/ 2350004 h 2441993"/>
              <a:gd name="connsiteX0" fmla="*/ 8794750 w 8794750"/>
              <a:gd name="connsiteY0" fmla="*/ 140204 h 2442374"/>
              <a:gd name="connsiteX1" fmla="*/ 8553450 w 8794750"/>
              <a:gd name="connsiteY1" fmla="*/ 216404 h 2442374"/>
              <a:gd name="connsiteX2" fmla="*/ 8356600 w 8794750"/>
              <a:gd name="connsiteY2" fmla="*/ 229104 h 2442374"/>
              <a:gd name="connsiteX3" fmla="*/ 8147050 w 8794750"/>
              <a:gd name="connsiteY3" fmla="*/ 114804 h 2442374"/>
              <a:gd name="connsiteX4" fmla="*/ 7912100 w 8794750"/>
              <a:gd name="connsiteY4" fmla="*/ 38604 h 2442374"/>
              <a:gd name="connsiteX5" fmla="*/ 7594600 w 8794750"/>
              <a:gd name="connsiteY5" fmla="*/ 504 h 2442374"/>
              <a:gd name="connsiteX6" fmla="*/ 7277100 w 8794750"/>
              <a:gd name="connsiteY6" fmla="*/ 64004 h 2442374"/>
              <a:gd name="connsiteX7" fmla="*/ 6985000 w 8794750"/>
              <a:gd name="connsiteY7" fmla="*/ 197354 h 2442374"/>
              <a:gd name="connsiteX8" fmla="*/ 6311900 w 8794750"/>
              <a:gd name="connsiteY8" fmla="*/ 686304 h 2442374"/>
              <a:gd name="connsiteX9" fmla="*/ 5822950 w 8794750"/>
              <a:gd name="connsiteY9" fmla="*/ 1149854 h 2442374"/>
              <a:gd name="connsiteX10" fmla="*/ 5524500 w 8794750"/>
              <a:gd name="connsiteY10" fmla="*/ 1295904 h 2442374"/>
              <a:gd name="connsiteX11" fmla="*/ 5118100 w 8794750"/>
              <a:gd name="connsiteY11" fmla="*/ 1378454 h 2442374"/>
              <a:gd name="connsiteX12" fmla="*/ 4540250 w 8794750"/>
              <a:gd name="connsiteY12" fmla="*/ 1321304 h 2442374"/>
              <a:gd name="connsiteX13" fmla="*/ 3873500 w 8794750"/>
              <a:gd name="connsiteY13" fmla="*/ 1403854 h 2442374"/>
              <a:gd name="connsiteX14" fmla="*/ 2413000 w 8794750"/>
              <a:gd name="connsiteY14" fmla="*/ 2140453 h 2442374"/>
              <a:gd name="connsiteX15" fmla="*/ 1536700 w 8794750"/>
              <a:gd name="connsiteY15" fmla="*/ 2438904 h 2442374"/>
              <a:gd name="connsiteX16" fmla="*/ 273050 w 8794750"/>
              <a:gd name="connsiteY16" fmla="*/ 2292853 h 2442374"/>
              <a:gd name="connsiteX17" fmla="*/ 0 w 8794750"/>
              <a:gd name="connsiteY17" fmla="*/ 2350004 h 2442374"/>
              <a:gd name="connsiteX0" fmla="*/ 8794750 w 8794750"/>
              <a:gd name="connsiteY0" fmla="*/ 140204 h 2442374"/>
              <a:gd name="connsiteX1" fmla="*/ 8553450 w 8794750"/>
              <a:gd name="connsiteY1" fmla="*/ 216404 h 2442374"/>
              <a:gd name="connsiteX2" fmla="*/ 8356600 w 8794750"/>
              <a:gd name="connsiteY2" fmla="*/ 229104 h 2442374"/>
              <a:gd name="connsiteX3" fmla="*/ 8147050 w 8794750"/>
              <a:gd name="connsiteY3" fmla="*/ 114804 h 2442374"/>
              <a:gd name="connsiteX4" fmla="*/ 7912100 w 8794750"/>
              <a:gd name="connsiteY4" fmla="*/ 38604 h 2442374"/>
              <a:gd name="connsiteX5" fmla="*/ 7594600 w 8794750"/>
              <a:gd name="connsiteY5" fmla="*/ 504 h 2442374"/>
              <a:gd name="connsiteX6" fmla="*/ 7277100 w 8794750"/>
              <a:gd name="connsiteY6" fmla="*/ 64004 h 2442374"/>
              <a:gd name="connsiteX7" fmla="*/ 6985000 w 8794750"/>
              <a:gd name="connsiteY7" fmla="*/ 197354 h 2442374"/>
              <a:gd name="connsiteX8" fmla="*/ 6311900 w 8794750"/>
              <a:gd name="connsiteY8" fmla="*/ 686304 h 2442374"/>
              <a:gd name="connsiteX9" fmla="*/ 5822950 w 8794750"/>
              <a:gd name="connsiteY9" fmla="*/ 1149854 h 2442374"/>
              <a:gd name="connsiteX10" fmla="*/ 5524500 w 8794750"/>
              <a:gd name="connsiteY10" fmla="*/ 1295904 h 2442374"/>
              <a:gd name="connsiteX11" fmla="*/ 5118100 w 8794750"/>
              <a:gd name="connsiteY11" fmla="*/ 1378454 h 2442374"/>
              <a:gd name="connsiteX12" fmla="*/ 4540250 w 8794750"/>
              <a:gd name="connsiteY12" fmla="*/ 1321304 h 2442374"/>
              <a:gd name="connsiteX13" fmla="*/ 3873500 w 8794750"/>
              <a:gd name="connsiteY13" fmla="*/ 1403854 h 2442374"/>
              <a:gd name="connsiteX14" fmla="*/ 2413000 w 8794750"/>
              <a:gd name="connsiteY14" fmla="*/ 2140453 h 2442374"/>
              <a:gd name="connsiteX15" fmla="*/ 1536700 w 8794750"/>
              <a:gd name="connsiteY15" fmla="*/ 2438904 h 2442374"/>
              <a:gd name="connsiteX16" fmla="*/ 196850 w 8794750"/>
              <a:gd name="connsiteY16" fmla="*/ 2292853 h 2442374"/>
              <a:gd name="connsiteX17" fmla="*/ 0 w 8794750"/>
              <a:gd name="connsiteY17" fmla="*/ 2350004 h 2442374"/>
              <a:gd name="connsiteX0" fmla="*/ 8780964 w 8780964"/>
              <a:gd name="connsiteY0" fmla="*/ 140204 h 2442374"/>
              <a:gd name="connsiteX1" fmla="*/ 8539664 w 8780964"/>
              <a:gd name="connsiteY1" fmla="*/ 216404 h 2442374"/>
              <a:gd name="connsiteX2" fmla="*/ 8342814 w 8780964"/>
              <a:gd name="connsiteY2" fmla="*/ 229104 h 2442374"/>
              <a:gd name="connsiteX3" fmla="*/ 8133264 w 8780964"/>
              <a:gd name="connsiteY3" fmla="*/ 114804 h 2442374"/>
              <a:gd name="connsiteX4" fmla="*/ 7898314 w 8780964"/>
              <a:gd name="connsiteY4" fmla="*/ 38604 h 2442374"/>
              <a:gd name="connsiteX5" fmla="*/ 7580814 w 8780964"/>
              <a:gd name="connsiteY5" fmla="*/ 504 h 2442374"/>
              <a:gd name="connsiteX6" fmla="*/ 7263314 w 8780964"/>
              <a:gd name="connsiteY6" fmla="*/ 64004 h 2442374"/>
              <a:gd name="connsiteX7" fmla="*/ 6971214 w 8780964"/>
              <a:gd name="connsiteY7" fmla="*/ 197354 h 2442374"/>
              <a:gd name="connsiteX8" fmla="*/ 6298114 w 8780964"/>
              <a:gd name="connsiteY8" fmla="*/ 686304 h 2442374"/>
              <a:gd name="connsiteX9" fmla="*/ 5809164 w 8780964"/>
              <a:gd name="connsiteY9" fmla="*/ 1149854 h 2442374"/>
              <a:gd name="connsiteX10" fmla="*/ 5510714 w 8780964"/>
              <a:gd name="connsiteY10" fmla="*/ 1295904 h 2442374"/>
              <a:gd name="connsiteX11" fmla="*/ 5104314 w 8780964"/>
              <a:gd name="connsiteY11" fmla="*/ 1378454 h 2442374"/>
              <a:gd name="connsiteX12" fmla="*/ 4526464 w 8780964"/>
              <a:gd name="connsiteY12" fmla="*/ 1321304 h 2442374"/>
              <a:gd name="connsiteX13" fmla="*/ 3859714 w 8780964"/>
              <a:gd name="connsiteY13" fmla="*/ 1403854 h 2442374"/>
              <a:gd name="connsiteX14" fmla="*/ 2399214 w 8780964"/>
              <a:gd name="connsiteY14" fmla="*/ 2140453 h 2442374"/>
              <a:gd name="connsiteX15" fmla="*/ 1522914 w 8780964"/>
              <a:gd name="connsiteY15" fmla="*/ 2438904 h 2442374"/>
              <a:gd name="connsiteX16" fmla="*/ 183064 w 8780964"/>
              <a:gd name="connsiteY16" fmla="*/ 2292853 h 2442374"/>
              <a:gd name="connsiteX17" fmla="*/ 5264 w 8780964"/>
              <a:gd name="connsiteY17" fmla="*/ 2343654 h 2442374"/>
              <a:gd name="connsiteX0" fmla="*/ 8797131 w 8797131"/>
              <a:gd name="connsiteY0" fmla="*/ 140204 h 2442374"/>
              <a:gd name="connsiteX1" fmla="*/ 8555831 w 8797131"/>
              <a:gd name="connsiteY1" fmla="*/ 216404 h 2442374"/>
              <a:gd name="connsiteX2" fmla="*/ 8358981 w 8797131"/>
              <a:gd name="connsiteY2" fmla="*/ 229104 h 2442374"/>
              <a:gd name="connsiteX3" fmla="*/ 8149431 w 8797131"/>
              <a:gd name="connsiteY3" fmla="*/ 114804 h 2442374"/>
              <a:gd name="connsiteX4" fmla="*/ 7914481 w 8797131"/>
              <a:gd name="connsiteY4" fmla="*/ 38604 h 2442374"/>
              <a:gd name="connsiteX5" fmla="*/ 7596981 w 8797131"/>
              <a:gd name="connsiteY5" fmla="*/ 504 h 2442374"/>
              <a:gd name="connsiteX6" fmla="*/ 7279481 w 8797131"/>
              <a:gd name="connsiteY6" fmla="*/ 64004 h 2442374"/>
              <a:gd name="connsiteX7" fmla="*/ 6987381 w 8797131"/>
              <a:gd name="connsiteY7" fmla="*/ 197354 h 2442374"/>
              <a:gd name="connsiteX8" fmla="*/ 6314281 w 8797131"/>
              <a:gd name="connsiteY8" fmla="*/ 686304 h 2442374"/>
              <a:gd name="connsiteX9" fmla="*/ 5825331 w 8797131"/>
              <a:gd name="connsiteY9" fmla="*/ 1149854 h 2442374"/>
              <a:gd name="connsiteX10" fmla="*/ 5526881 w 8797131"/>
              <a:gd name="connsiteY10" fmla="*/ 1295904 h 2442374"/>
              <a:gd name="connsiteX11" fmla="*/ 5120481 w 8797131"/>
              <a:gd name="connsiteY11" fmla="*/ 1378454 h 2442374"/>
              <a:gd name="connsiteX12" fmla="*/ 4542631 w 8797131"/>
              <a:gd name="connsiteY12" fmla="*/ 1321304 h 2442374"/>
              <a:gd name="connsiteX13" fmla="*/ 3875881 w 8797131"/>
              <a:gd name="connsiteY13" fmla="*/ 1403854 h 2442374"/>
              <a:gd name="connsiteX14" fmla="*/ 2415381 w 8797131"/>
              <a:gd name="connsiteY14" fmla="*/ 2140453 h 2442374"/>
              <a:gd name="connsiteX15" fmla="*/ 1539081 w 8797131"/>
              <a:gd name="connsiteY15" fmla="*/ 2438904 h 2442374"/>
              <a:gd name="connsiteX16" fmla="*/ 199231 w 8797131"/>
              <a:gd name="connsiteY16" fmla="*/ 2292853 h 2442374"/>
              <a:gd name="connsiteX17" fmla="*/ 0 w 8797131"/>
              <a:gd name="connsiteY17" fmla="*/ 2346035 h 2442374"/>
              <a:gd name="connsiteX0" fmla="*/ 8797131 w 8797131"/>
              <a:gd name="connsiteY0" fmla="*/ 140204 h 2442374"/>
              <a:gd name="connsiteX1" fmla="*/ 8555831 w 8797131"/>
              <a:gd name="connsiteY1" fmla="*/ 216404 h 2442374"/>
              <a:gd name="connsiteX2" fmla="*/ 8358981 w 8797131"/>
              <a:gd name="connsiteY2" fmla="*/ 229104 h 2442374"/>
              <a:gd name="connsiteX3" fmla="*/ 8149431 w 8797131"/>
              <a:gd name="connsiteY3" fmla="*/ 114804 h 2442374"/>
              <a:gd name="connsiteX4" fmla="*/ 7914481 w 8797131"/>
              <a:gd name="connsiteY4" fmla="*/ 38604 h 2442374"/>
              <a:gd name="connsiteX5" fmla="*/ 7596981 w 8797131"/>
              <a:gd name="connsiteY5" fmla="*/ 504 h 2442374"/>
              <a:gd name="connsiteX6" fmla="*/ 7279481 w 8797131"/>
              <a:gd name="connsiteY6" fmla="*/ 64004 h 2442374"/>
              <a:gd name="connsiteX7" fmla="*/ 6987381 w 8797131"/>
              <a:gd name="connsiteY7" fmla="*/ 197354 h 2442374"/>
              <a:gd name="connsiteX8" fmla="*/ 6314281 w 8797131"/>
              <a:gd name="connsiteY8" fmla="*/ 686304 h 2442374"/>
              <a:gd name="connsiteX9" fmla="*/ 5825331 w 8797131"/>
              <a:gd name="connsiteY9" fmla="*/ 1149854 h 2442374"/>
              <a:gd name="connsiteX10" fmla="*/ 5526881 w 8797131"/>
              <a:gd name="connsiteY10" fmla="*/ 1295904 h 2442374"/>
              <a:gd name="connsiteX11" fmla="*/ 5120481 w 8797131"/>
              <a:gd name="connsiteY11" fmla="*/ 1378454 h 2442374"/>
              <a:gd name="connsiteX12" fmla="*/ 4542631 w 8797131"/>
              <a:gd name="connsiteY12" fmla="*/ 1321304 h 2442374"/>
              <a:gd name="connsiteX13" fmla="*/ 3875881 w 8797131"/>
              <a:gd name="connsiteY13" fmla="*/ 1403854 h 2442374"/>
              <a:gd name="connsiteX14" fmla="*/ 2415381 w 8797131"/>
              <a:gd name="connsiteY14" fmla="*/ 2140453 h 2442374"/>
              <a:gd name="connsiteX15" fmla="*/ 1539081 w 8797131"/>
              <a:gd name="connsiteY15" fmla="*/ 2438904 h 2442374"/>
              <a:gd name="connsiteX16" fmla="*/ 208756 w 8797131"/>
              <a:gd name="connsiteY16" fmla="*/ 2292853 h 2442374"/>
              <a:gd name="connsiteX17" fmla="*/ 0 w 8797131"/>
              <a:gd name="connsiteY17" fmla="*/ 2346035 h 2442374"/>
              <a:gd name="connsiteX0" fmla="*/ 8797131 w 8797131"/>
              <a:gd name="connsiteY0" fmla="*/ 140204 h 2442374"/>
              <a:gd name="connsiteX1" fmla="*/ 8555831 w 8797131"/>
              <a:gd name="connsiteY1" fmla="*/ 216404 h 2442374"/>
              <a:gd name="connsiteX2" fmla="*/ 8358981 w 8797131"/>
              <a:gd name="connsiteY2" fmla="*/ 229104 h 2442374"/>
              <a:gd name="connsiteX3" fmla="*/ 8149431 w 8797131"/>
              <a:gd name="connsiteY3" fmla="*/ 114804 h 2442374"/>
              <a:gd name="connsiteX4" fmla="*/ 7914481 w 8797131"/>
              <a:gd name="connsiteY4" fmla="*/ 38604 h 2442374"/>
              <a:gd name="connsiteX5" fmla="*/ 7596981 w 8797131"/>
              <a:gd name="connsiteY5" fmla="*/ 504 h 2442374"/>
              <a:gd name="connsiteX6" fmla="*/ 7279481 w 8797131"/>
              <a:gd name="connsiteY6" fmla="*/ 64004 h 2442374"/>
              <a:gd name="connsiteX7" fmla="*/ 6987381 w 8797131"/>
              <a:gd name="connsiteY7" fmla="*/ 197354 h 2442374"/>
              <a:gd name="connsiteX8" fmla="*/ 6314281 w 8797131"/>
              <a:gd name="connsiteY8" fmla="*/ 686304 h 2442374"/>
              <a:gd name="connsiteX9" fmla="*/ 5825331 w 8797131"/>
              <a:gd name="connsiteY9" fmla="*/ 1149854 h 2442374"/>
              <a:gd name="connsiteX10" fmla="*/ 5526881 w 8797131"/>
              <a:gd name="connsiteY10" fmla="*/ 1295904 h 2442374"/>
              <a:gd name="connsiteX11" fmla="*/ 5120481 w 8797131"/>
              <a:gd name="connsiteY11" fmla="*/ 1378454 h 2442374"/>
              <a:gd name="connsiteX12" fmla="*/ 4542631 w 8797131"/>
              <a:gd name="connsiteY12" fmla="*/ 1321304 h 2442374"/>
              <a:gd name="connsiteX13" fmla="*/ 3875881 w 8797131"/>
              <a:gd name="connsiteY13" fmla="*/ 1403854 h 2442374"/>
              <a:gd name="connsiteX14" fmla="*/ 2415381 w 8797131"/>
              <a:gd name="connsiteY14" fmla="*/ 2140453 h 2442374"/>
              <a:gd name="connsiteX15" fmla="*/ 1539081 w 8797131"/>
              <a:gd name="connsiteY15" fmla="*/ 2438904 h 2442374"/>
              <a:gd name="connsiteX16" fmla="*/ 227806 w 8797131"/>
              <a:gd name="connsiteY16" fmla="*/ 2292853 h 2442374"/>
              <a:gd name="connsiteX17" fmla="*/ 0 w 8797131"/>
              <a:gd name="connsiteY17" fmla="*/ 2346035 h 2442374"/>
              <a:gd name="connsiteX0" fmla="*/ 8789987 w 8789987"/>
              <a:gd name="connsiteY0" fmla="*/ 140204 h 2442374"/>
              <a:gd name="connsiteX1" fmla="*/ 8548687 w 8789987"/>
              <a:gd name="connsiteY1" fmla="*/ 216404 h 2442374"/>
              <a:gd name="connsiteX2" fmla="*/ 8351837 w 8789987"/>
              <a:gd name="connsiteY2" fmla="*/ 229104 h 2442374"/>
              <a:gd name="connsiteX3" fmla="*/ 8142287 w 8789987"/>
              <a:gd name="connsiteY3" fmla="*/ 114804 h 2442374"/>
              <a:gd name="connsiteX4" fmla="*/ 7907337 w 8789987"/>
              <a:gd name="connsiteY4" fmla="*/ 38604 h 2442374"/>
              <a:gd name="connsiteX5" fmla="*/ 7589837 w 8789987"/>
              <a:gd name="connsiteY5" fmla="*/ 504 h 2442374"/>
              <a:gd name="connsiteX6" fmla="*/ 7272337 w 8789987"/>
              <a:gd name="connsiteY6" fmla="*/ 64004 h 2442374"/>
              <a:gd name="connsiteX7" fmla="*/ 6980237 w 8789987"/>
              <a:gd name="connsiteY7" fmla="*/ 197354 h 2442374"/>
              <a:gd name="connsiteX8" fmla="*/ 6307137 w 8789987"/>
              <a:gd name="connsiteY8" fmla="*/ 686304 h 2442374"/>
              <a:gd name="connsiteX9" fmla="*/ 5818187 w 8789987"/>
              <a:gd name="connsiteY9" fmla="*/ 1149854 h 2442374"/>
              <a:gd name="connsiteX10" fmla="*/ 5519737 w 8789987"/>
              <a:gd name="connsiteY10" fmla="*/ 1295904 h 2442374"/>
              <a:gd name="connsiteX11" fmla="*/ 5113337 w 8789987"/>
              <a:gd name="connsiteY11" fmla="*/ 1378454 h 2442374"/>
              <a:gd name="connsiteX12" fmla="*/ 4535487 w 8789987"/>
              <a:gd name="connsiteY12" fmla="*/ 1321304 h 2442374"/>
              <a:gd name="connsiteX13" fmla="*/ 3868737 w 8789987"/>
              <a:gd name="connsiteY13" fmla="*/ 1403854 h 2442374"/>
              <a:gd name="connsiteX14" fmla="*/ 2408237 w 8789987"/>
              <a:gd name="connsiteY14" fmla="*/ 2140453 h 2442374"/>
              <a:gd name="connsiteX15" fmla="*/ 1531937 w 8789987"/>
              <a:gd name="connsiteY15" fmla="*/ 2438904 h 2442374"/>
              <a:gd name="connsiteX16" fmla="*/ 220662 w 8789987"/>
              <a:gd name="connsiteY16" fmla="*/ 2292853 h 2442374"/>
              <a:gd name="connsiteX17" fmla="*/ 0 w 8789987"/>
              <a:gd name="connsiteY17" fmla="*/ 2346035 h 2442374"/>
              <a:gd name="connsiteX0" fmla="*/ 8778081 w 8778081"/>
              <a:gd name="connsiteY0" fmla="*/ 140204 h 2442374"/>
              <a:gd name="connsiteX1" fmla="*/ 8536781 w 8778081"/>
              <a:gd name="connsiteY1" fmla="*/ 216404 h 2442374"/>
              <a:gd name="connsiteX2" fmla="*/ 8339931 w 8778081"/>
              <a:gd name="connsiteY2" fmla="*/ 229104 h 2442374"/>
              <a:gd name="connsiteX3" fmla="*/ 8130381 w 8778081"/>
              <a:gd name="connsiteY3" fmla="*/ 114804 h 2442374"/>
              <a:gd name="connsiteX4" fmla="*/ 7895431 w 8778081"/>
              <a:gd name="connsiteY4" fmla="*/ 38604 h 2442374"/>
              <a:gd name="connsiteX5" fmla="*/ 7577931 w 8778081"/>
              <a:gd name="connsiteY5" fmla="*/ 504 h 2442374"/>
              <a:gd name="connsiteX6" fmla="*/ 7260431 w 8778081"/>
              <a:gd name="connsiteY6" fmla="*/ 64004 h 2442374"/>
              <a:gd name="connsiteX7" fmla="*/ 6968331 w 8778081"/>
              <a:gd name="connsiteY7" fmla="*/ 197354 h 2442374"/>
              <a:gd name="connsiteX8" fmla="*/ 6295231 w 8778081"/>
              <a:gd name="connsiteY8" fmla="*/ 686304 h 2442374"/>
              <a:gd name="connsiteX9" fmla="*/ 5806281 w 8778081"/>
              <a:gd name="connsiteY9" fmla="*/ 1149854 h 2442374"/>
              <a:gd name="connsiteX10" fmla="*/ 5507831 w 8778081"/>
              <a:gd name="connsiteY10" fmla="*/ 1295904 h 2442374"/>
              <a:gd name="connsiteX11" fmla="*/ 5101431 w 8778081"/>
              <a:gd name="connsiteY11" fmla="*/ 1378454 h 2442374"/>
              <a:gd name="connsiteX12" fmla="*/ 4523581 w 8778081"/>
              <a:gd name="connsiteY12" fmla="*/ 1321304 h 2442374"/>
              <a:gd name="connsiteX13" fmla="*/ 3856831 w 8778081"/>
              <a:gd name="connsiteY13" fmla="*/ 1403854 h 2442374"/>
              <a:gd name="connsiteX14" fmla="*/ 2396331 w 8778081"/>
              <a:gd name="connsiteY14" fmla="*/ 2140453 h 2442374"/>
              <a:gd name="connsiteX15" fmla="*/ 1520031 w 8778081"/>
              <a:gd name="connsiteY15" fmla="*/ 2438904 h 2442374"/>
              <a:gd name="connsiteX16" fmla="*/ 208756 w 8778081"/>
              <a:gd name="connsiteY16" fmla="*/ 2292853 h 2442374"/>
              <a:gd name="connsiteX17" fmla="*/ 0 w 8778081"/>
              <a:gd name="connsiteY17" fmla="*/ 2346035 h 2442374"/>
              <a:gd name="connsiteX0" fmla="*/ 8792368 w 8792368"/>
              <a:gd name="connsiteY0" fmla="*/ 140204 h 2442374"/>
              <a:gd name="connsiteX1" fmla="*/ 8551068 w 8792368"/>
              <a:gd name="connsiteY1" fmla="*/ 216404 h 2442374"/>
              <a:gd name="connsiteX2" fmla="*/ 8354218 w 8792368"/>
              <a:gd name="connsiteY2" fmla="*/ 229104 h 2442374"/>
              <a:gd name="connsiteX3" fmla="*/ 8144668 w 8792368"/>
              <a:gd name="connsiteY3" fmla="*/ 114804 h 2442374"/>
              <a:gd name="connsiteX4" fmla="*/ 7909718 w 8792368"/>
              <a:gd name="connsiteY4" fmla="*/ 38604 h 2442374"/>
              <a:gd name="connsiteX5" fmla="*/ 7592218 w 8792368"/>
              <a:gd name="connsiteY5" fmla="*/ 504 h 2442374"/>
              <a:gd name="connsiteX6" fmla="*/ 7274718 w 8792368"/>
              <a:gd name="connsiteY6" fmla="*/ 64004 h 2442374"/>
              <a:gd name="connsiteX7" fmla="*/ 6982618 w 8792368"/>
              <a:gd name="connsiteY7" fmla="*/ 197354 h 2442374"/>
              <a:gd name="connsiteX8" fmla="*/ 6309518 w 8792368"/>
              <a:gd name="connsiteY8" fmla="*/ 686304 h 2442374"/>
              <a:gd name="connsiteX9" fmla="*/ 5820568 w 8792368"/>
              <a:gd name="connsiteY9" fmla="*/ 1149854 h 2442374"/>
              <a:gd name="connsiteX10" fmla="*/ 5522118 w 8792368"/>
              <a:gd name="connsiteY10" fmla="*/ 1295904 h 2442374"/>
              <a:gd name="connsiteX11" fmla="*/ 5115718 w 8792368"/>
              <a:gd name="connsiteY11" fmla="*/ 1378454 h 2442374"/>
              <a:gd name="connsiteX12" fmla="*/ 4537868 w 8792368"/>
              <a:gd name="connsiteY12" fmla="*/ 1321304 h 2442374"/>
              <a:gd name="connsiteX13" fmla="*/ 3871118 w 8792368"/>
              <a:gd name="connsiteY13" fmla="*/ 1403854 h 2442374"/>
              <a:gd name="connsiteX14" fmla="*/ 2410618 w 8792368"/>
              <a:gd name="connsiteY14" fmla="*/ 2140453 h 2442374"/>
              <a:gd name="connsiteX15" fmla="*/ 1534318 w 8792368"/>
              <a:gd name="connsiteY15" fmla="*/ 2438904 h 2442374"/>
              <a:gd name="connsiteX16" fmla="*/ 223043 w 8792368"/>
              <a:gd name="connsiteY16" fmla="*/ 2292853 h 2442374"/>
              <a:gd name="connsiteX17" fmla="*/ 0 w 8792368"/>
              <a:gd name="connsiteY17" fmla="*/ 2310316 h 2442374"/>
              <a:gd name="connsiteX0" fmla="*/ 8816181 w 8816181"/>
              <a:gd name="connsiteY0" fmla="*/ 140204 h 2442374"/>
              <a:gd name="connsiteX1" fmla="*/ 8574881 w 8816181"/>
              <a:gd name="connsiteY1" fmla="*/ 216404 h 2442374"/>
              <a:gd name="connsiteX2" fmla="*/ 8378031 w 8816181"/>
              <a:gd name="connsiteY2" fmla="*/ 229104 h 2442374"/>
              <a:gd name="connsiteX3" fmla="*/ 8168481 w 8816181"/>
              <a:gd name="connsiteY3" fmla="*/ 114804 h 2442374"/>
              <a:gd name="connsiteX4" fmla="*/ 7933531 w 8816181"/>
              <a:gd name="connsiteY4" fmla="*/ 38604 h 2442374"/>
              <a:gd name="connsiteX5" fmla="*/ 7616031 w 8816181"/>
              <a:gd name="connsiteY5" fmla="*/ 504 h 2442374"/>
              <a:gd name="connsiteX6" fmla="*/ 7298531 w 8816181"/>
              <a:gd name="connsiteY6" fmla="*/ 64004 h 2442374"/>
              <a:gd name="connsiteX7" fmla="*/ 7006431 w 8816181"/>
              <a:gd name="connsiteY7" fmla="*/ 197354 h 2442374"/>
              <a:gd name="connsiteX8" fmla="*/ 6333331 w 8816181"/>
              <a:gd name="connsiteY8" fmla="*/ 686304 h 2442374"/>
              <a:gd name="connsiteX9" fmla="*/ 5844381 w 8816181"/>
              <a:gd name="connsiteY9" fmla="*/ 1149854 h 2442374"/>
              <a:gd name="connsiteX10" fmla="*/ 5545931 w 8816181"/>
              <a:gd name="connsiteY10" fmla="*/ 1295904 h 2442374"/>
              <a:gd name="connsiteX11" fmla="*/ 5139531 w 8816181"/>
              <a:gd name="connsiteY11" fmla="*/ 1378454 h 2442374"/>
              <a:gd name="connsiteX12" fmla="*/ 4561681 w 8816181"/>
              <a:gd name="connsiteY12" fmla="*/ 1321304 h 2442374"/>
              <a:gd name="connsiteX13" fmla="*/ 3894931 w 8816181"/>
              <a:gd name="connsiteY13" fmla="*/ 1403854 h 2442374"/>
              <a:gd name="connsiteX14" fmla="*/ 2434431 w 8816181"/>
              <a:gd name="connsiteY14" fmla="*/ 2140453 h 2442374"/>
              <a:gd name="connsiteX15" fmla="*/ 1558131 w 8816181"/>
              <a:gd name="connsiteY15" fmla="*/ 2438904 h 2442374"/>
              <a:gd name="connsiteX16" fmla="*/ 246856 w 8816181"/>
              <a:gd name="connsiteY16" fmla="*/ 2292853 h 2442374"/>
              <a:gd name="connsiteX17" fmla="*/ 0 w 8816181"/>
              <a:gd name="connsiteY17" fmla="*/ 2329366 h 2442374"/>
              <a:gd name="connsiteX0" fmla="*/ 8816181 w 8816181"/>
              <a:gd name="connsiteY0" fmla="*/ 140204 h 2442374"/>
              <a:gd name="connsiteX1" fmla="*/ 8574881 w 8816181"/>
              <a:gd name="connsiteY1" fmla="*/ 216404 h 2442374"/>
              <a:gd name="connsiteX2" fmla="*/ 8378031 w 8816181"/>
              <a:gd name="connsiteY2" fmla="*/ 229104 h 2442374"/>
              <a:gd name="connsiteX3" fmla="*/ 8168481 w 8816181"/>
              <a:gd name="connsiteY3" fmla="*/ 114804 h 2442374"/>
              <a:gd name="connsiteX4" fmla="*/ 7933531 w 8816181"/>
              <a:gd name="connsiteY4" fmla="*/ 38604 h 2442374"/>
              <a:gd name="connsiteX5" fmla="*/ 7616031 w 8816181"/>
              <a:gd name="connsiteY5" fmla="*/ 504 h 2442374"/>
              <a:gd name="connsiteX6" fmla="*/ 7298531 w 8816181"/>
              <a:gd name="connsiteY6" fmla="*/ 64004 h 2442374"/>
              <a:gd name="connsiteX7" fmla="*/ 7006431 w 8816181"/>
              <a:gd name="connsiteY7" fmla="*/ 197354 h 2442374"/>
              <a:gd name="connsiteX8" fmla="*/ 6333331 w 8816181"/>
              <a:gd name="connsiteY8" fmla="*/ 686304 h 2442374"/>
              <a:gd name="connsiteX9" fmla="*/ 5844381 w 8816181"/>
              <a:gd name="connsiteY9" fmla="*/ 1149854 h 2442374"/>
              <a:gd name="connsiteX10" fmla="*/ 5545931 w 8816181"/>
              <a:gd name="connsiteY10" fmla="*/ 1295904 h 2442374"/>
              <a:gd name="connsiteX11" fmla="*/ 5139531 w 8816181"/>
              <a:gd name="connsiteY11" fmla="*/ 1378454 h 2442374"/>
              <a:gd name="connsiteX12" fmla="*/ 4561681 w 8816181"/>
              <a:gd name="connsiteY12" fmla="*/ 1321304 h 2442374"/>
              <a:gd name="connsiteX13" fmla="*/ 3894931 w 8816181"/>
              <a:gd name="connsiteY13" fmla="*/ 1403854 h 2442374"/>
              <a:gd name="connsiteX14" fmla="*/ 2434431 w 8816181"/>
              <a:gd name="connsiteY14" fmla="*/ 2140453 h 2442374"/>
              <a:gd name="connsiteX15" fmla="*/ 1558131 w 8816181"/>
              <a:gd name="connsiteY15" fmla="*/ 2438904 h 2442374"/>
              <a:gd name="connsiteX16" fmla="*/ 246856 w 8816181"/>
              <a:gd name="connsiteY16" fmla="*/ 2292853 h 2442374"/>
              <a:gd name="connsiteX17" fmla="*/ 0 w 8816181"/>
              <a:gd name="connsiteY17" fmla="*/ 2329366 h 2442374"/>
              <a:gd name="connsiteX0" fmla="*/ 8816181 w 8816181"/>
              <a:gd name="connsiteY0" fmla="*/ 140204 h 2442374"/>
              <a:gd name="connsiteX1" fmla="*/ 8574881 w 8816181"/>
              <a:gd name="connsiteY1" fmla="*/ 216404 h 2442374"/>
              <a:gd name="connsiteX2" fmla="*/ 8378031 w 8816181"/>
              <a:gd name="connsiteY2" fmla="*/ 229104 h 2442374"/>
              <a:gd name="connsiteX3" fmla="*/ 8168481 w 8816181"/>
              <a:gd name="connsiteY3" fmla="*/ 114804 h 2442374"/>
              <a:gd name="connsiteX4" fmla="*/ 7933531 w 8816181"/>
              <a:gd name="connsiteY4" fmla="*/ 38604 h 2442374"/>
              <a:gd name="connsiteX5" fmla="*/ 7616031 w 8816181"/>
              <a:gd name="connsiteY5" fmla="*/ 504 h 2442374"/>
              <a:gd name="connsiteX6" fmla="*/ 7298531 w 8816181"/>
              <a:gd name="connsiteY6" fmla="*/ 64004 h 2442374"/>
              <a:gd name="connsiteX7" fmla="*/ 7006431 w 8816181"/>
              <a:gd name="connsiteY7" fmla="*/ 197354 h 2442374"/>
              <a:gd name="connsiteX8" fmla="*/ 6333331 w 8816181"/>
              <a:gd name="connsiteY8" fmla="*/ 686304 h 2442374"/>
              <a:gd name="connsiteX9" fmla="*/ 5844381 w 8816181"/>
              <a:gd name="connsiteY9" fmla="*/ 1149854 h 2442374"/>
              <a:gd name="connsiteX10" fmla="*/ 5545931 w 8816181"/>
              <a:gd name="connsiteY10" fmla="*/ 1295904 h 2442374"/>
              <a:gd name="connsiteX11" fmla="*/ 5139531 w 8816181"/>
              <a:gd name="connsiteY11" fmla="*/ 1378454 h 2442374"/>
              <a:gd name="connsiteX12" fmla="*/ 4561681 w 8816181"/>
              <a:gd name="connsiteY12" fmla="*/ 1321304 h 2442374"/>
              <a:gd name="connsiteX13" fmla="*/ 3894931 w 8816181"/>
              <a:gd name="connsiteY13" fmla="*/ 1403854 h 2442374"/>
              <a:gd name="connsiteX14" fmla="*/ 2434431 w 8816181"/>
              <a:gd name="connsiteY14" fmla="*/ 2140453 h 2442374"/>
              <a:gd name="connsiteX15" fmla="*/ 1558131 w 8816181"/>
              <a:gd name="connsiteY15" fmla="*/ 2438904 h 2442374"/>
              <a:gd name="connsiteX16" fmla="*/ 246856 w 8816181"/>
              <a:gd name="connsiteY16" fmla="*/ 2292853 h 2442374"/>
              <a:gd name="connsiteX17" fmla="*/ 0 w 8816181"/>
              <a:gd name="connsiteY17" fmla="*/ 2329366 h 2442374"/>
              <a:gd name="connsiteX0" fmla="*/ 8828088 w 8828088"/>
              <a:gd name="connsiteY0" fmla="*/ 140204 h 2442374"/>
              <a:gd name="connsiteX1" fmla="*/ 8586788 w 8828088"/>
              <a:gd name="connsiteY1" fmla="*/ 216404 h 2442374"/>
              <a:gd name="connsiteX2" fmla="*/ 8389938 w 8828088"/>
              <a:gd name="connsiteY2" fmla="*/ 229104 h 2442374"/>
              <a:gd name="connsiteX3" fmla="*/ 8180388 w 8828088"/>
              <a:gd name="connsiteY3" fmla="*/ 114804 h 2442374"/>
              <a:gd name="connsiteX4" fmla="*/ 7945438 w 8828088"/>
              <a:gd name="connsiteY4" fmla="*/ 38604 h 2442374"/>
              <a:gd name="connsiteX5" fmla="*/ 7627938 w 8828088"/>
              <a:gd name="connsiteY5" fmla="*/ 504 h 2442374"/>
              <a:gd name="connsiteX6" fmla="*/ 7310438 w 8828088"/>
              <a:gd name="connsiteY6" fmla="*/ 64004 h 2442374"/>
              <a:gd name="connsiteX7" fmla="*/ 7018338 w 8828088"/>
              <a:gd name="connsiteY7" fmla="*/ 197354 h 2442374"/>
              <a:gd name="connsiteX8" fmla="*/ 6345238 w 8828088"/>
              <a:gd name="connsiteY8" fmla="*/ 686304 h 2442374"/>
              <a:gd name="connsiteX9" fmla="*/ 5856288 w 8828088"/>
              <a:gd name="connsiteY9" fmla="*/ 1149854 h 2442374"/>
              <a:gd name="connsiteX10" fmla="*/ 5557838 w 8828088"/>
              <a:gd name="connsiteY10" fmla="*/ 1295904 h 2442374"/>
              <a:gd name="connsiteX11" fmla="*/ 5151438 w 8828088"/>
              <a:gd name="connsiteY11" fmla="*/ 1378454 h 2442374"/>
              <a:gd name="connsiteX12" fmla="*/ 4573588 w 8828088"/>
              <a:gd name="connsiteY12" fmla="*/ 1321304 h 2442374"/>
              <a:gd name="connsiteX13" fmla="*/ 3906838 w 8828088"/>
              <a:gd name="connsiteY13" fmla="*/ 1403854 h 2442374"/>
              <a:gd name="connsiteX14" fmla="*/ 2446338 w 8828088"/>
              <a:gd name="connsiteY14" fmla="*/ 2140453 h 2442374"/>
              <a:gd name="connsiteX15" fmla="*/ 1570038 w 8828088"/>
              <a:gd name="connsiteY15" fmla="*/ 2438904 h 2442374"/>
              <a:gd name="connsiteX16" fmla="*/ 258763 w 8828088"/>
              <a:gd name="connsiteY16" fmla="*/ 2292853 h 2442374"/>
              <a:gd name="connsiteX17" fmla="*/ 0 w 8828088"/>
              <a:gd name="connsiteY17" fmla="*/ 2403185 h 2442374"/>
              <a:gd name="connsiteX0" fmla="*/ 8828088 w 8828088"/>
              <a:gd name="connsiteY0" fmla="*/ 140204 h 2442374"/>
              <a:gd name="connsiteX1" fmla="*/ 8586788 w 8828088"/>
              <a:gd name="connsiteY1" fmla="*/ 216404 h 2442374"/>
              <a:gd name="connsiteX2" fmla="*/ 8389938 w 8828088"/>
              <a:gd name="connsiteY2" fmla="*/ 229104 h 2442374"/>
              <a:gd name="connsiteX3" fmla="*/ 8180388 w 8828088"/>
              <a:gd name="connsiteY3" fmla="*/ 114804 h 2442374"/>
              <a:gd name="connsiteX4" fmla="*/ 7945438 w 8828088"/>
              <a:gd name="connsiteY4" fmla="*/ 38604 h 2442374"/>
              <a:gd name="connsiteX5" fmla="*/ 7627938 w 8828088"/>
              <a:gd name="connsiteY5" fmla="*/ 504 h 2442374"/>
              <a:gd name="connsiteX6" fmla="*/ 7310438 w 8828088"/>
              <a:gd name="connsiteY6" fmla="*/ 64004 h 2442374"/>
              <a:gd name="connsiteX7" fmla="*/ 7018338 w 8828088"/>
              <a:gd name="connsiteY7" fmla="*/ 197354 h 2442374"/>
              <a:gd name="connsiteX8" fmla="*/ 6345238 w 8828088"/>
              <a:gd name="connsiteY8" fmla="*/ 686304 h 2442374"/>
              <a:gd name="connsiteX9" fmla="*/ 5856288 w 8828088"/>
              <a:gd name="connsiteY9" fmla="*/ 1149854 h 2442374"/>
              <a:gd name="connsiteX10" fmla="*/ 5557838 w 8828088"/>
              <a:gd name="connsiteY10" fmla="*/ 1295904 h 2442374"/>
              <a:gd name="connsiteX11" fmla="*/ 5151438 w 8828088"/>
              <a:gd name="connsiteY11" fmla="*/ 1378454 h 2442374"/>
              <a:gd name="connsiteX12" fmla="*/ 4573588 w 8828088"/>
              <a:gd name="connsiteY12" fmla="*/ 1321304 h 2442374"/>
              <a:gd name="connsiteX13" fmla="*/ 3906838 w 8828088"/>
              <a:gd name="connsiteY13" fmla="*/ 1403854 h 2442374"/>
              <a:gd name="connsiteX14" fmla="*/ 2446338 w 8828088"/>
              <a:gd name="connsiteY14" fmla="*/ 2140453 h 2442374"/>
              <a:gd name="connsiteX15" fmla="*/ 1570038 w 8828088"/>
              <a:gd name="connsiteY15" fmla="*/ 2438904 h 2442374"/>
              <a:gd name="connsiteX16" fmla="*/ 258763 w 8828088"/>
              <a:gd name="connsiteY16" fmla="*/ 2292853 h 2442374"/>
              <a:gd name="connsiteX17" fmla="*/ 0 w 8828088"/>
              <a:gd name="connsiteY17" fmla="*/ 2403185 h 2442374"/>
              <a:gd name="connsiteX0" fmla="*/ 8828088 w 8828088"/>
              <a:gd name="connsiteY0" fmla="*/ 140204 h 2442374"/>
              <a:gd name="connsiteX1" fmla="*/ 8586788 w 8828088"/>
              <a:gd name="connsiteY1" fmla="*/ 216404 h 2442374"/>
              <a:gd name="connsiteX2" fmla="*/ 8389938 w 8828088"/>
              <a:gd name="connsiteY2" fmla="*/ 229104 h 2442374"/>
              <a:gd name="connsiteX3" fmla="*/ 8180388 w 8828088"/>
              <a:gd name="connsiteY3" fmla="*/ 114804 h 2442374"/>
              <a:gd name="connsiteX4" fmla="*/ 7945438 w 8828088"/>
              <a:gd name="connsiteY4" fmla="*/ 38604 h 2442374"/>
              <a:gd name="connsiteX5" fmla="*/ 7627938 w 8828088"/>
              <a:gd name="connsiteY5" fmla="*/ 504 h 2442374"/>
              <a:gd name="connsiteX6" fmla="*/ 7310438 w 8828088"/>
              <a:gd name="connsiteY6" fmla="*/ 64004 h 2442374"/>
              <a:gd name="connsiteX7" fmla="*/ 7018338 w 8828088"/>
              <a:gd name="connsiteY7" fmla="*/ 197354 h 2442374"/>
              <a:gd name="connsiteX8" fmla="*/ 6345238 w 8828088"/>
              <a:gd name="connsiteY8" fmla="*/ 686304 h 2442374"/>
              <a:gd name="connsiteX9" fmla="*/ 5856288 w 8828088"/>
              <a:gd name="connsiteY9" fmla="*/ 1149854 h 2442374"/>
              <a:gd name="connsiteX10" fmla="*/ 5557838 w 8828088"/>
              <a:gd name="connsiteY10" fmla="*/ 1295904 h 2442374"/>
              <a:gd name="connsiteX11" fmla="*/ 5151438 w 8828088"/>
              <a:gd name="connsiteY11" fmla="*/ 1378454 h 2442374"/>
              <a:gd name="connsiteX12" fmla="*/ 4573588 w 8828088"/>
              <a:gd name="connsiteY12" fmla="*/ 1321304 h 2442374"/>
              <a:gd name="connsiteX13" fmla="*/ 3906838 w 8828088"/>
              <a:gd name="connsiteY13" fmla="*/ 1403854 h 2442374"/>
              <a:gd name="connsiteX14" fmla="*/ 2446338 w 8828088"/>
              <a:gd name="connsiteY14" fmla="*/ 2140453 h 2442374"/>
              <a:gd name="connsiteX15" fmla="*/ 1570038 w 8828088"/>
              <a:gd name="connsiteY15" fmla="*/ 2438904 h 2442374"/>
              <a:gd name="connsiteX16" fmla="*/ 258763 w 8828088"/>
              <a:gd name="connsiteY16" fmla="*/ 2292853 h 2442374"/>
              <a:gd name="connsiteX17" fmla="*/ 0 w 8828088"/>
              <a:gd name="connsiteY17" fmla="*/ 2403185 h 2442374"/>
              <a:gd name="connsiteX0" fmla="*/ 8792369 w 8792369"/>
              <a:gd name="connsiteY0" fmla="*/ 140204 h 2442374"/>
              <a:gd name="connsiteX1" fmla="*/ 8551069 w 8792369"/>
              <a:gd name="connsiteY1" fmla="*/ 216404 h 2442374"/>
              <a:gd name="connsiteX2" fmla="*/ 8354219 w 8792369"/>
              <a:gd name="connsiteY2" fmla="*/ 229104 h 2442374"/>
              <a:gd name="connsiteX3" fmla="*/ 8144669 w 8792369"/>
              <a:gd name="connsiteY3" fmla="*/ 114804 h 2442374"/>
              <a:gd name="connsiteX4" fmla="*/ 7909719 w 8792369"/>
              <a:gd name="connsiteY4" fmla="*/ 38604 h 2442374"/>
              <a:gd name="connsiteX5" fmla="*/ 7592219 w 8792369"/>
              <a:gd name="connsiteY5" fmla="*/ 504 h 2442374"/>
              <a:gd name="connsiteX6" fmla="*/ 7274719 w 8792369"/>
              <a:gd name="connsiteY6" fmla="*/ 64004 h 2442374"/>
              <a:gd name="connsiteX7" fmla="*/ 6982619 w 8792369"/>
              <a:gd name="connsiteY7" fmla="*/ 197354 h 2442374"/>
              <a:gd name="connsiteX8" fmla="*/ 6309519 w 8792369"/>
              <a:gd name="connsiteY8" fmla="*/ 686304 h 2442374"/>
              <a:gd name="connsiteX9" fmla="*/ 5820569 w 8792369"/>
              <a:gd name="connsiteY9" fmla="*/ 1149854 h 2442374"/>
              <a:gd name="connsiteX10" fmla="*/ 5522119 w 8792369"/>
              <a:gd name="connsiteY10" fmla="*/ 1295904 h 2442374"/>
              <a:gd name="connsiteX11" fmla="*/ 5115719 w 8792369"/>
              <a:gd name="connsiteY11" fmla="*/ 1378454 h 2442374"/>
              <a:gd name="connsiteX12" fmla="*/ 4537869 w 8792369"/>
              <a:gd name="connsiteY12" fmla="*/ 1321304 h 2442374"/>
              <a:gd name="connsiteX13" fmla="*/ 3871119 w 8792369"/>
              <a:gd name="connsiteY13" fmla="*/ 1403854 h 2442374"/>
              <a:gd name="connsiteX14" fmla="*/ 2410619 w 8792369"/>
              <a:gd name="connsiteY14" fmla="*/ 2140453 h 2442374"/>
              <a:gd name="connsiteX15" fmla="*/ 1534319 w 8792369"/>
              <a:gd name="connsiteY15" fmla="*/ 2438904 h 2442374"/>
              <a:gd name="connsiteX16" fmla="*/ 223044 w 8792369"/>
              <a:gd name="connsiteY16" fmla="*/ 2292853 h 2442374"/>
              <a:gd name="connsiteX17" fmla="*/ 0 w 8792369"/>
              <a:gd name="connsiteY17" fmla="*/ 2338892 h 2442374"/>
              <a:gd name="connsiteX0" fmla="*/ 8787607 w 8787607"/>
              <a:gd name="connsiteY0" fmla="*/ 140204 h 2442374"/>
              <a:gd name="connsiteX1" fmla="*/ 8546307 w 8787607"/>
              <a:gd name="connsiteY1" fmla="*/ 216404 h 2442374"/>
              <a:gd name="connsiteX2" fmla="*/ 8349457 w 8787607"/>
              <a:gd name="connsiteY2" fmla="*/ 229104 h 2442374"/>
              <a:gd name="connsiteX3" fmla="*/ 8139907 w 8787607"/>
              <a:gd name="connsiteY3" fmla="*/ 114804 h 2442374"/>
              <a:gd name="connsiteX4" fmla="*/ 7904957 w 8787607"/>
              <a:gd name="connsiteY4" fmla="*/ 38604 h 2442374"/>
              <a:gd name="connsiteX5" fmla="*/ 7587457 w 8787607"/>
              <a:gd name="connsiteY5" fmla="*/ 504 h 2442374"/>
              <a:gd name="connsiteX6" fmla="*/ 7269957 w 8787607"/>
              <a:gd name="connsiteY6" fmla="*/ 64004 h 2442374"/>
              <a:gd name="connsiteX7" fmla="*/ 6977857 w 8787607"/>
              <a:gd name="connsiteY7" fmla="*/ 197354 h 2442374"/>
              <a:gd name="connsiteX8" fmla="*/ 6304757 w 8787607"/>
              <a:gd name="connsiteY8" fmla="*/ 686304 h 2442374"/>
              <a:gd name="connsiteX9" fmla="*/ 5815807 w 8787607"/>
              <a:gd name="connsiteY9" fmla="*/ 1149854 h 2442374"/>
              <a:gd name="connsiteX10" fmla="*/ 5517357 w 8787607"/>
              <a:gd name="connsiteY10" fmla="*/ 1295904 h 2442374"/>
              <a:gd name="connsiteX11" fmla="*/ 5110957 w 8787607"/>
              <a:gd name="connsiteY11" fmla="*/ 1378454 h 2442374"/>
              <a:gd name="connsiteX12" fmla="*/ 4533107 w 8787607"/>
              <a:gd name="connsiteY12" fmla="*/ 1321304 h 2442374"/>
              <a:gd name="connsiteX13" fmla="*/ 3866357 w 8787607"/>
              <a:gd name="connsiteY13" fmla="*/ 1403854 h 2442374"/>
              <a:gd name="connsiteX14" fmla="*/ 2405857 w 8787607"/>
              <a:gd name="connsiteY14" fmla="*/ 2140453 h 2442374"/>
              <a:gd name="connsiteX15" fmla="*/ 1529557 w 8787607"/>
              <a:gd name="connsiteY15" fmla="*/ 2438904 h 2442374"/>
              <a:gd name="connsiteX16" fmla="*/ 218282 w 8787607"/>
              <a:gd name="connsiteY16" fmla="*/ 2292853 h 2442374"/>
              <a:gd name="connsiteX17" fmla="*/ 0 w 8787607"/>
              <a:gd name="connsiteY17" fmla="*/ 2357942 h 2442374"/>
              <a:gd name="connsiteX0" fmla="*/ 8787607 w 8787607"/>
              <a:gd name="connsiteY0" fmla="*/ 140204 h 2442374"/>
              <a:gd name="connsiteX1" fmla="*/ 8546307 w 8787607"/>
              <a:gd name="connsiteY1" fmla="*/ 216404 h 2442374"/>
              <a:gd name="connsiteX2" fmla="*/ 8349457 w 8787607"/>
              <a:gd name="connsiteY2" fmla="*/ 229104 h 2442374"/>
              <a:gd name="connsiteX3" fmla="*/ 8139907 w 8787607"/>
              <a:gd name="connsiteY3" fmla="*/ 114804 h 2442374"/>
              <a:gd name="connsiteX4" fmla="*/ 7904957 w 8787607"/>
              <a:gd name="connsiteY4" fmla="*/ 38604 h 2442374"/>
              <a:gd name="connsiteX5" fmla="*/ 7587457 w 8787607"/>
              <a:gd name="connsiteY5" fmla="*/ 504 h 2442374"/>
              <a:gd name="connsiteX6" fmla="*/ 7269957 w 8787607"/>
              <a:gd name="connsiteY6" fmla="*/ 64004 h 2442374"/>
              <a:gd name="connsiteX7" fmla="*/ 6977857 w 8787607"/>
              <a:gd name="connsiteY7" fmla="*/ 197354 h 2442374"/>
              <a:gd name="connsiteX8" fmla="*/ 6304757 w 8787607"/>
              <a:gd name="connsiteY8" fmla="*/ 686304 h 2442374"/>
              <a:gd name="connsiteX9" fmla="*/ 5815807 w 8787607"/>
              <a:gd name="connsiteY9" fmla="*/ 1149854 h 2442374"/>
              <a:gd name="connsiteX10" fmla="*/ 5517357 w 8787607"/>
              <a:gd name="connsiteY10" fmla="*/ 1295904 h 2442374"/>
              <a:gd name="connsiteX11" fmla="*/ 5110957 w 8787607"/>
              <a:gd name="connsiteY11" fmla="*/ 1378454 h 2442374"/>
              <a:gd name="connsiteX12" fmla="*/ 4533107 w 8787607"/>
              <a:gd name="connsiteY12" fmla="*/ 1321304 h 2442374"/>
              <a:gd name="connsiteX13" fmla="*/ 3866357 w 8787607"/>
              <a:gd name="connsiteY13" fmla="*/ 1403854 h 2442374"/>
              <a:gd name="connsiteX14" fmla="*/ 2405857 w 8787607"/>
              <a:gd name="connsiteY14" fmla="*/ 2140453 h 2442374"/>
              <a:gd name="connsiteX15" fmla="*/ 1529557 w 8787607"/>
              <a:gd name="connsiteY15" fmla="*/ 2438904 h 2442374"/>
              <a:gd name="connsiteX16" fmla="*/ 218282 w 8787607"/>
              <a:gd name="connsiteY16" fmla="*/ 2292853 h 2442374"/>
              <a:gd name="connsiteX17" fmla="*/ 0 w 8787607"/>
              <a:gd name="connsiteY17" fmla="*/ 2357942 h 2442374"/>
              <a:gd name="connsiteX0" fmla="*/ 8787607 w 8787607"/>
              <a:gd name="connsiteY0" fmla="*/ 140204 h 2442374"/>
              <a:gd name="connsiteX1" fmla="*/ 8546307 w 8787607"/>
              <a:gd name="connsiteY1" fmla="*/ 216404 h 2442374"/>
              <a:gd name="connsiteX2" fmla="*/ 8349457 w 8787607"/>
              <a:gd name="connsiteY2" fmla="*/ 229104 h 2442374"/>
              <a:gd name="connsiteX3" fmla="*/ 8139907 w 8787607"/>
              <a:gd name="connsiteY3" fmla="*/ 114804 h 2442374"/>
              <a:gd name="connsiteX4" fmla="*/ 7904957 w 8787607"/>
              <a:gd name="connsiteY4" fmla="*/ 38604 h 2442374"/>
              <a:gd name="connsiteX5" fmla="*/ 7587457 w 8787607"/>
              <a:gd name="connsiteY5" fmla="*/ 504 h 2442374"/>
              <a:gd name="connsiteX6" fmla="*/ 7269957 w 8787607"/>
              <a:gd name="connsiteY6" fmla="*/ 64004 h 2442374"/>
              <a:gd name="connsiteX7" fmla="*/ 6977857 w 8787607"/>
              <a:gd name="connsiteY7" fmla="*/ 197354 h 2442374"/>
              <a:gd name="connsiteX8" fmla="*/ 6304757 w 8787607"/>
              <a:gd name="connsiteY8" fmla="*/ 686304 h 2442374"/>
              <a:gd name="connsiteX9" fmla="*/ 5815807 w 8787607"/>
              <a:gd name="connsiteY9" fmla="*/ 1149854 h 2442374"/>
              <a:gd name="connsiteX10" fmla="*/ 5517357 w 8787607"/>
              <a:gd name="connsiteY10" fmla="*/ 1295904 h 2442374"/>
              <a:gd name="connsiteX11" fmla="*/ 5110957 w 8787607"/>
              <a:gd name="connsiteY11" fmla="*/ 1378454 h 2442374"/>
              <a:gd name="connsiteX12" fmla="*/ 4533107 w 8787607"/>
              <a:gd name="connsiteY12" fmla="*/ 1321304 h 2442374"/>
              <a:gd name="connsiteX13" fmla="*/ 3866357 w 8787607"/>
              <a:gd name="connsiteY13" fmla="*/ 1403854 h 2442374"/>
              <a:gd name="connsiteX14" fmla="*/ 2405857 w 8787607"/>
              <a:gd name="connsiteY14" fmla="*/ 2140453 h 2442374"/>
              <a:gd name="connsiteX15" fmla="*/ 1529557 w 8787607"/>
              <a:gd name="connsiteY15" fmla="*/ 2438904 h 2442374"/>
              <a:gd name="connsiteX16" fmla="*/ 218282 w 8787607"/>
              <a:gd name="connsiteY16" fmla="*/ 2292853 h 2442374"/>
              <a:gd name="connsiteX17" fmla="*/ 0 w 8787607"/>
              <a:gd name="connsiteY17" fmla="*/ 2357942 h 2442374"/>
              <a:gd name="connsiteX0" fmla="*/ 8809155 w 8809155"/>
              <a:gd name="connsiteY0" fmla="*/ 140204 h 2442374"/>
              <a:gd name="connsiteX1" fmla="*/ 8567855 w 8809155"/>
              <a:gd name="connsiteY1" fmla="*/ 216404 h 2442374"/>
              <a:gd name="connsiteX2" fmla="*/ 8371005 w 8809155"/>
              <a:gd name="connsiteY2" fmla="*/ 229104 h 2442374"/>
              <a:gd name="connsiteX3" fmla="*/ 8161455 w 8809155"/>
              <a:gd name="connsiteY3" fmla="*/ 114804 h 2442374"/>
              <a:gd name="connsiteX4" fmla="*/ 7926505 w 8809155"/>
              <a:gd name="connsiteY4" fmla="*/ 38604 h 2442374"/>
              <a:gd name="connsiteX5" fmla="*/ 7609005 w 8809155"/>
              <a:gd name="connsiteY5" fmla="*/ 504 h 2442374"/>
              <a:gd name="connsiteX6" fmla="*/ 7291505 w 8809155"/>
              <a:gd name="connsiteY6" fmla="*/ 64004 h 2442374"/>
              <a:gd name="connsiteX7" fmla="*/ 6999405 w 8809155"/>
              <a:gd name="connsiteY7" fmla="*/ 197354 h 2442374"/>
              <a:gd name="connsiteX8" fmla="*/ 6326305 w 8809155"/>
              <a:gd name="connsiteY8" fmla="*/ 686304 h 2442374"/>
              <a:gd name="connsiteX9" fmla="*/ 5837355 w 8809155"/>
              <a:gd name="connsiteY9" fmla="*/ 1149854 h 2442374"/>
              <a:gd name="connsiteX10" fmla="*/ 5538905 w 8809155"/>
              <a:gd name="connsiteY10" fmla="*/ 1295904 h 2442374"/>
              <a:gd name="connsiteX11" fmla="*/ 5132505 w 8809155"/>
              <a:gd name="connsiteY11" fmla="*/ 1378454 h 2442374"/>
              <a:gd name="connsiteX12" fmla="*/ 4554655 w 8809155"/>
              <a:gd name="connsiteY12" fmla="*/ 1321304 h 2442374"/>
              <a:gd name="connsiteX13" fmla="*/ 3887905 w 8809155"/>
              <a:gd name="connsiteY13" fmla="*/ 1403854 h 2442374"/>
              <a:gd name="connsiteX14" fmla="*/ 2427405 w 8809155"/>
              <a:gd name="connsiteY14" fmla="*/ 2140453 h 2442374"/>
              <a:gd name="connsiteX15" fmla="*/ 1551105 w 8809155"/>
              <a:gd name="connsiteY15" fmla="*/ 2438904 h 2442374"/>
              <a:gd name="connsiteX16" fmla="*/ 239830 w 8809155"/>
              <a:gd name="connsiteY16" fmla="*/ 2292853 h 2442374"/>
              <a:gd name="connsiteX17" fmla="*/ 21548 w 8809155"/>
              <a:gd name="connsiteY17" fmla="*/ 2357942 h 2442374"/>
              <a:gd name="connsiteX0" fmla="*/ 8795287 w 8795287"/>
              <a:gd name="connsiteY0" fmla="*/ 140204 h 2442374"/>
              <a:gd name="connsiteX1" fmla="*/ 8553987 w 8795287"/>
              <a:gd name="connsiteY1" fmla="*/ 216404 h 2442374"/>
              <a:gd name="connsiteX2" fmla="*/ 8357137 w 8795287"/>
              <a:gd name="connsiteY2" fmla="*/ 229104 h 2442374"/>
              <a:gd name="connsiteX3" fmla="*/ 8147587 w 8795287"/>
              <a:gd name="connsiteY3" fmla="*/ 114804 h 2442374"/>
              <a:gd name="connsiteX4" fmla="*/ 7912637 w 8795287"/>
              <a:gd name="connsiteY4" fmla="*/ 38604 h 2442374"/>
              <a:gd name="connsiteX5" fmla="*/ 7595137 w 8795287"/>
              <a:gd name="connsiteY5" fmla="*/ 504 h 2442374"/>
              <a:gd name="connsiteX6" fmla="*/ 7277637 w 8795287"/>
              <a:gd name="connsiteY6" fmla="*/ 64004 h 2442374"/>
              <a:gd name="connsiteX7" fmla="*/ 6985537 w 8795287"/>
              <a:gd name="connsiteY7" fmla="*/ 197354 h 2442374"/>
              <a:gd name="connsiteX8" fmla="*/ 6312437 w 8795287"/>
              <a:gd name="connsiteY8" fmla="*/ 686304 h 2442374"/>
              <a:gd name="connsiteX9" fmla="*/ 5823487 w 8795287"/>
              <a:gd name="connsiteY9" fmla="*/ 1149854 h 2442374"/>
              <a:gd name="connsiteX10" fmla="*/ 5525037 w 8795287"/>
              <a:gd name="connsiteY10" fmla="*/ 1295904 h 2442374"/>
              <a:gd name="connsiteX11" fmla="*/ 5118637 w 8795287"/>
              <a:gd name="connsiteY11" fmla="*/ 1378454 h 2442374"/>
              <a:gd name="connsiteX12" fmla="*/ 4540787 w 8795287"/>
              <a:gd name="connsiteY12" fmla="*/ 1321304 h 2442374"/>
              <a:gd name="connsiteX13" fmla="*/ 3874037 w 8795287"/>
              <a:gd name="connsiteY13" fmla="*/ 1403854 h 2442374"/>
              <a:gd name="connsiteX14" fmla="*/ 2413537 w 8795287"/>
              <a:gd name="connsiteY14" fmla="*/ 2140453 h 2442374"/>
              <a:gd name="connsiteX15" fmla="*/ 1537237 w 8795287"/>
              <a:gd name="connsiteY15" fmla="*/ 2438904 h 2442374"/>
              <a:gd name="connsiteX16" fmla="*/ 225962 w 8795287"/>
              <a:gd name="connsiteY16" fmla="*/ 2292853 h 2442374"/>
              <a:gd name="connsiteX17" fmla="*/ 7680 w 8795287"/>
              <a:gd name="connsiteY17" fmla="*/ 2357942 h 2442374"/>
              <a:gd name="connsiteX0" fmla="*/ 8795287 w 8795287"/>
              <a:gd name="connsiteY0" fmla="*/ 140204 h 2442374"/>
              <a:gd name="connsiteX1" fmla="*/ 8553987 w 8795287"/>
              <a:gd name="connsiteY1" fmla="*/ 216404 h 2442374"/>
              <a:gd name="connsiteX2" fmla="*/ 8357137 w 8795287"/>
              <a:gd name="connsiteY2" fmla="*/ 229104 h 2442374"/>
              <a:gd name="connsiteX3" fmla="*/ 8147587 w 8795287"/>
              <a:gd name="connsiteY3" fmla="*/ 114804 h 2442374"/>
              <a:gd name="connsiteX4" fmla="*/ 7912637 w 8795287"/>
              <a:gd name="connsiteY4" fmla="*/ 38604 h 2442374"/>
              <a:gd name="connsiteX5" fmla="*/ 7595137 w 8795287"/>
              <a:gd name="connsiteY5" fmla="*/ 504 h 2442374"/>
              <a:gd name="connsiteX6" fmla="*/ 7277637 w 8795287"/>
              <a:gd name="connsiteY6" fmla="*/ 64004 h 2442374"/>
              <a:gd name="connsiteX7" fmla="*/ 6985537 w 8795287"/>
              <a:gd name="connsiteY7" fmla="*/ 197354 h 2442374"/>
              <a:gd name="connsiteX8" fmla="*/ 6312437 w 8795287"/>
              <a:gd name="connsiteY8" fmla="*/ 686304 h 2442374"/>
              <a:gd name="connsiteX9" fmla="*/ 5823487 w 8795287"/>
              <a:gd name="connsiteY9" fmla="*/ 1149854 h 2442374"/>
              <a:gd name="connsiteX10" fmla="*/ 5525037 w 8795287"/>
              <a:gd name="connsiteY10" fmla="*/ 1295904 h 2442374"/>
              <a:gd name="connsiteX11" fmla="*/ 5118637 w 8795287"/>
              <a:gd name="connsiteY11" fmla="*/ 1378454 h 2442374"/>
              <a:gd name="connsiteX12" fmla="*/ 4540787 w 8795287"/>
              <a:gd name="connsiteY12" fmla="*/ 1321304 h 2442374"/>
              <a:gd name="connsiteX13" fmla="*/ 3874037 w 8795287"/>
              <a:gd name="connsiteY13" fmla="*/ 1403854 h 2442374"/>
              <a:gd name="connsiteX14" fmla="*/ 2413537 w 8795287"/>
              <a:gd name="connsiteY14" fmla="*/ 2140453 h 2442374"/>
              <a:gd name="connsiteX15" fmla="*/ 1537237 w 8795287"/>
              <a:gd name="connsiteY15" fmla="*/ 2438904 h 2442374"/>
              <a:gd name="connsiteX16" fmla="*/ 225962 w 8795287"/>
              <a:gd name="connsiteY16" fmla="*/ 2292853 h 2442374"/>
              <a:gd name="connsiteX17" fmla="*/ 7680 w 8795287"/>
              <a:gd name="connsiteY17" fmla="*/ 2350799 h 2442374"/>
              <a:gd name="connsiteX0" fmla="*/ 8788401 w 8788401"/>
              <a:gd name="connsiteY0" fmla="*/ 140204 h 2442374"/>
              <a:gd name="connsiteX1" fmla="*/ 8547101 w 8788401"/>
              <a:gd name="connsiteY1" fmla="*/ 216404 h 2442374"/>
              <a:gd name="connsiteX2" fmla="*/ 8350251 w 8788401"/>
              <a:gd name="connsiteY2" fmla="*/ 229104 h 2442374"/>
              <a:gd name="connsiteX3" fmla="*/ 8140701 w 8788401"/>
              <a:gd name="connsiteY3" fmla="*/ 114804 h 2442374"/>
              <a:gd name="connsiteX4" fmla="*/ 7905751 w 8788401"/>
              <a:gd name="connsiteY4" fmla="*/ 38604 h 2442374"/>
              <a:gd name="connsiteX5" fmla="*/ 7588251 w 8788401"/>
              <a:gd name="connsiteY5" fmla="*/ 504 h 2442374"/>
              <a:gd name="connsiteX6" fmla="*/ 7270751 w 8788401"/>
              <a:gd name="connsiteY6" fmla="*/ 64004 h 2442374"/>
              <a:gd name="connsiteX7" fmla="*/ 6978651 w 8788401"/>
              <a:gd name="connsiteY7" fmla="*/ 197354 h 2442374"/>
              <a:gd name="connsiteX8" fmla="*/ 6305551 w 8788401"/>
              <a:gd name="connsiteY8" fmla="*/ 686304 h 2442374"/>
              <a:gd name="connsiteX9" fmla="*/ 5816601 w 8788401"/>
              <a:gd name="connsiteY9" fmla="*/ 1149854 h 2442374"/>
              <a:gd name="connsiteX10" fmla="*/ 5518151 w 8788401"/>
              <a:gd name="connsiteY10" fmla="*/ 1295904 h 2442374"/>
              <a:gd name="connsiteX11" fmla="*/ 5111751 w 8788401"/>
              <a:gd name="connsiteY11" fmla="*/ 1378454 h 2442374"/>
              <a:gd name="connsiteX12" fmla="*/ 4533901 w 8788401"/>
              <a:gd name="connsiteY12" fmla="*/ 1321304 h 2442374"/>
              <a:gd name="connsiteX13" fmla="*/ 3867151 w 8788401"/>
              <a:gd name="connsiteY13" fmla="*/ 1403854 h 2442374"/>
              <a:gd name="connsiteX14" fmla="*/ 2406651 w 8788401"/>
              <a:gd name="connsiteY14" fmla="*/ 2140453 h 2442374"/>
              <a:gd name="connsiteX15" fmla="*/ 1530351 w 8788401"/>
              <a:gd name="connsiteY15" fmla="*/ 2438904 h 2442374"/>
              <a:gd name="connsiteX16" fmla="*/ 219076 w 8788401"/>
              <a:gd name="connsiteY16" fmla="*/ 2292853 h 2442374"/>
              <a:gd name="connsiteX17" fmla="*/ 794 w 8788401"/>
              <a:gd name="connsiteY17" fmla="*/ 2350799 h 244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88401" h="2442374">
                <a:moveTo>
                  <a:pt x="8788401" y="140204"/>
                </a:moveTo>
                <a:cubicBezTo>
                  <a:pt x="8739718" y="157137"/>
                  <a:pt x="8620126" y="201587"/>
                  <a:pt x="8547101" y="216404"/>
                </a:cubicBezTo>
                <a:cubicBezTo>
                  <a:pt x="8474076" y="231221"/>
                  <a:pt x="8417984" y="246037"/>
                  <a:pt x="8350251" y="229104"/>
                </a:cubicBezTo>
                <a:cubicBezTo>
                  <a:pt x="8282518" y="212171"/>
                  <a:pt x="8214784" y="146554"/>
                  <a:pt x="8140701" y="114804"/>
                </a:cubicBezTo>
                <a:cubicBezTo>
                  <a:pt x="8066618" y="83054"/>
                  <a:pt x="7997826" y="57654"/>
                  <a:pt x="7905751" y="38604"/>
                </a:cubicBezTo>
                <a:cubicBezTo>
                  <a:pt x="7813676" y="19554"/>
                  <a:pt x="7694084" y="-3729"/>
                  <a:pt x="7588251" y="504"/>
                </a:cubicBezTo>
                <a:cubicBezTo>
                  <a:pt x="7482418" y="4737"/>
                  <a:pt x="7372351" y="31196"/>
                  <a:pt x="7270751" y="64004"/>
                </a:cubicBezTo>
                <a:cubicBezTo>
                  <a:pt x="7169151" y="96812"/>
                  <a:pt x="7139518" y="93637"/>
                  <a:pt x="6978651" y="197354"/>
                </a:cubicBezTo>
                <a:cubicBezTo>
                  <a:pt x="6817784" y="301071"/>
                  <a:pt x="6499226" y="527554"/>
                  <a:pt x="6305551" y="686304"/>
                </a:cubicBezTo>
                <a:cubicBezTo>
                  <a:pt x="6111876" y="845054"/>
                  <a:pt x="5947834" y="1048254"/>
                  <a:pt x="5816601" y="1149854"/>
                </a:cubicBezTo>
                <a:cubicBezTo>
                  <a:pt x="5685368" y="1251454"/>
                  <a:pt x="5635626" y="1257804"/>
                  <a:pt x="5518151" y="1295904"/>
                </a:cubicBezTo>
                <a:cubicBezTo>
                  <a:pt x="5400676" y="1334004"/>
                  <a:pt x="5275793" y="1374221"/>
                  <a:pt x="5111751" y="1378454"/>
                </a:cubicBezTo>
                <a:cubicBezTo>
                  <a:pt x="4947709" y="1382687"/>
                  <a:pt x="4709584" y="1329771"/>
                  <a:pt x="4533901" y="1321304"/>
                </a:cubicBezTo>
                <a:cubicBezTo>
                  <a:pt x="4358218" y="1312837"/>
                  <a:pt x="4221693" y="1267329"/>
                  <a:pt x="3867151" y="1403854"/>
                </a:cubicBezTo>
                <a:cubicBezTo>
                  <a:pt x="3512609" y="1540379"/>
                  <a:pt x="2796118" y="1967945"/>
                  <a:pt x="2406651" y="2140453"/>
                </a:cubicBezTo>
                <a:cubicBezTo>
                  <a:pt x="2017184" y="2312961"/>
                  <a:pt x="1894947" y="2413504"/>
                  <a:pt x="1530351" y="2438904"/>
                </a:cubicBezTo>
                <a:cubicBezTo>
                  <a:pt x="1165755" y="2464304"/>
                  <a:pt x="705909" y="2343653"/>
                  <a:pt x="219076" y="2292853"/>
                </a:cubicBezTo>
                <a:cubicBezTo>
                  <a:pt x="124884" y="2282798"/>
                  <a:pt x="-11641" y="2273011"/>
                  <a:pt x="794" y="235079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Line arrow: Rotate right with solid fill">
            <a:extLst>
              <a:ext uri="{FF2B5EF4-FFF2-40B4-BE49-F238E27FC236}">
                <a16:creationId xmlns:a16="http://schemas.microsoft.com/office/drawing/2014/main" id="{294D9DCA-3A5C-ECB1-23D6-07B259161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275733" flipH="1" flipV="1">
            <a:off x="255353" y="4616045"/>
            <a:ext cx="279264" cy="27926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94E186-8669-8983-0BD0-1B4F4C4FFF39}"/>
              </a:ext>
            </a:extLst>
          </p:cNvPr>
          <p:cNvGrpSpPr/>
          <p:nvPr/>
        </p:nvGrpSpPr>
        <p:grpSpPr>
          <a:xfrm>
            <a:off x="310280" y="4457688"/>
            <a:ext cx="208280" cy="303604"/>
            <a:chOff x="8055215" y="1237621"/>
            <a:chExt cx="208280" cy="303604"/>
          </a:xfrm>
          <a:effectLst/>
        </p:grpSpPr>
        <p:sp>
          <p:nvSpPr>
            <p:cNvPr id="12" name="Double Wave 11">
              <a:extLst>
                <a:ext uri="{FF2B5EF4-FFF2-40B4-BE49-F238E27FC236}">
                  <a16:creationId xmlns:a16="http://schemas.microsoft.com/office/drawing/2014/main" id="{8DEDFC23-D0CE-C1AE-09C6-E881BF6611C3}"/>
                </a:ext>
              </a:extLst>
            </p:cNvPr>
            <p:cNvSpPr/>
            <p:nvPr/>
          </p:nvSpPr>
          <p:spPr>
            <a:xfrm>
              <a:off x="8055215" y="1237621"/>
              <a:ext cx="208280" cy="129818"/>
            </a:xfrm>
            <a:prstGeom prst="doubleWave">
              <a:avLst>
                <a:gd name="adj1" fmla="val 10054"/>
                <a:gd name="adj2" fmla="val 5385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F48F467-5E34-3838-1C6E-3D4F97F5557F}"/>
                </a:ext>
              </a:extLst>
            </p:cNvPr>
            <p:cNvCxnSpPr/>
            <p:nvPr/>
          </p:nvCxnSpPr>
          <p:spPr>
            <a:xfrm>
              <a:off x="8058390" y="1253080"/>
              <a:ext cx="57150" cy="28814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C9861E-0FE2-24D1-E58A-F38E6EC6B6E6}"/>
              </a:ext>
            </a:extLst>
          </p:cNvPr>
          <p:cNvSpPr txBox="1"/>
          <p:nvPr/>
        </p:nvSpPr>
        <p:spPr>
          <a:xfrm rot="21412407">
            <a:off x="244049" y="4399783"/>
            <a:ext cx="408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#1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E36A9F-BB5B-C8AB-5587-05A9BD76A78E}"/>
              </a:ext>
            </a:extLst>
          </p:cNvPr>
          <p:cNvCxnSpPr>
            <a:cxnSpLocks/>
          </p:cNvCxnSpPr>
          <p:nvPr/>
        </p:nvCxnSpPr>
        <p:spPr>
          <a:xfrm>
            <a:off x="8998206" y="2668467"/>
            <a:ext cx="139460" cy="182336"/>
          </a:xfrm>
          <a:prstGeom prst="line">
            <a:avLst/>
          </a:prstGeom>
          <a:ln w="2222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A73C44-96EA-19DC-231E-89CB45EDE9B6}"/>
              </a:ext>
            </a:extLst>
          </p:cNvPr>
          <p:cNvCxnSpPr>
            <a:cxnSpLocks/>
          </p:cNvCxnSpPr>
          <p:nvPr/>
        </p:nvCxnSpPr>
        <p:spPr>
          <a:xfrm>
            <a:off x="9025194" y="2646537"/>
            <a:ext cx="139460" cy="182336"/>
          </a:xfrm>
          <a:prstGeom prst="line">
            <a:avLst/>
          </a:prstGeom>
          <a:ln w="2222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7AD95A-EE3F-1766-5B74-F75EEE8C1802}"/>
              </a:ext>
            </a:extLst>
          </p:cNvPr>
          <p:cNvGrpSpPr/>
          <p:nvPr/>
        </p:nvGrpSpPr>
        <p:grpSpPr>
          <a:xfrm rot="21398343">
            <a:off x="8984638" y="2348633"/>
            <a:ext cx="294454" cy="375815"/>
            <a:chOff x="8055215" y="1237621"/>
            <a:chExt cx="208280" cy="303604"/>
          </a:xfrm>
          <a:effectLst>
            <a:glow rad="101600">
              <a:schemeClr val="bg1">
                <a:alpha val="65000"/>
              </a:schemeClr>
            </a:glow>
          </a:effectLst>
        </p:grpSpPr>
        <p:sp>
          <p:nvSpPr>
            <p:cNvPr id="20" name="Double Wave 19">
              <a:extLst>
                <a:ext uri="{FF2B5EF4-FFF2-40B4-BE49-F238E27FC236}">
                  <a16:creationId xmlns:a16="http://schemas.microsoft.com/office/drawing/2014/main" id="{82C1A04B-ECE4-F42B-A9EA-5535332F7671}"/>
                </a:ext>
              </a:extLst>
            </p:cNvPr>
            <p:cNvSpPr/>
            <p:nvPr/>
          </p:nvSpPr>
          <p:spPr>
            <a:xfrm>
              <a:off x="8055215" y="1237621"/>
              <a:ext cx="208280" cy="129818"/>
            </a:xfrm>
            <a:prstGeom prst="doubleWave">
              <a:avLst>
                <a:gd name="adj1" fmla="val 10054"/>
                <a:gd name="adj2" fmla="val 5385"/>
              </a:avLst>
            </a:prstGeom>
            <a:pattFill prst="lgCheck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55CD7FF-2047-E212-8565-77A21CCC6175}"/>
                </a:ext>
              </a:extLst>
            </p:cNvPr>
            <p:cNvCxnSpPr/>
            <p:nvPr/>
          </p:nvCxnSpPr>
          <p:spPr>
            <a:xfrm>
              <a:off x="8058390" y="1253080"/>
              <a:ext cx="57150" cy="288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phic 24" descr="Line arrow: Counter-clockwise curve with solid fill">
            <a:extLst>
              <a:ext uri="{FF2B5EF4-FFF2-40B4-BE49-F238E27FC236}">
                <a16:creationId xmlns:a16="http://schemas.microsoft.com/office/drawing/2014/main" id="{1D385676-DB9C-EBCF-410D-063579DD1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852910" y="2654043"/>
            <a:ext cx="461003" cy="46100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95F0123-3749-F0C8-DFCF-2856FC6B2C10}"/>
              </a:ext>
            </a:extLst>
          </p:cNvPr>
          <p:cNvSpPr txBox="1"/>
          <p:nvPr/>
        </p:nvSpPr>
        <p:spPr>
          <a:xfrm rot="21412407">
            <a:off x="5510823" y="3462903"/>
            <a:ext cx="408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NOV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BDAEE8A-95AD-976D-D108-DDB7571C63C5}"/>
              </a:ext>
            </a:extLst>
          </p:cNvPr>
          <p:cNvGrpSpPr/>
          <p:nvPr/>
        </p:nvGrpSpPr>
        <p:grpSpPr>
          <a:xfrm>
            <a:off x="6969315" y="3205956"/>
            <a:ext cx="790928" cy="304128"/>
            <a:chOff x="7498725" y="3320390"/>
            <a:chExt cx="790928" cy="30412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214E056-E94D-0227-8EB0-B193CB38FA9F}"/>
                </a:ext>
              </a:extLst>
            </p:cNvPr>
            <p:cNvSpPr/>
            <p:nvPr/>
          </p:nvSpPr>
          <p:spPr>
            <a:xfrm>
              <a:off x="7498725" y="3459736"/>
              <a:ext cx="790928" cy="164782"/>
            </a:xfrm>
            <a:prstGeom prst="roundRect">
              <a:avLst>
                <a:gd name="adj" fmla="val 35464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REDTAIL TRAIL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31B09CC-0A39-C139-DE36-934664923936}"/>
                </a:ext>
              </a:extLst>
            </p:cNvPr>
            <p:cNvSpPr/>
            <p:nvPr/>
          </p:nvSpPr>
          <p:spPr>
            <a:xfrm>
              <a:off x="7819948" y="3320390"/>
              <a:ext cx="144620" cy="141544"/>
            </a:xfrm>
            <a:prstGeom prst="triangle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595863E-0959-70A9-D820-A9DDC24D99E3}"/>
              </a:ext>
            </a:extLst>
          </p:cNvPr>
          <p:cNvGrpSpPr/>
          <p:nvPr/>
        </p:nvGrpSpPr>
        <p:grpSpPr>
          <a:xfrm>
            <a:off x="6767799" y="2445239"/>
            <a:ext cx="790928" cy="306210"/>
            <a:chOff x="6500472" y="2150513"/>
            <a:chExt cx="790928" cy="3062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8D21A13-7D31-CFF6-E6C9-7071FAB8B391}"/>
                </a:ext>
              </a:extLst>
            </p:cNvPr>
            <p:cNvSpPr/>
            <p:nvPr/>
          </p:nvSpPr>
          <p:spPr>
            <a:xfrm>
              <a:off x="6500472" y="2150513"/>
              <a:ext cx="790928" cy="164782"/>
            </a:xfrm>
            <a:prstGeom prst="roundRect">
              <a:avLst>
                <a:gd name="adj" fmla="val 35464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NORDIC HWY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60CDEFE1-B30A-F9AF-A038-9D23A39637EC}"/>
                </a:ext>
              </a:extLst>
            </p:cNvPr>
            <p:cNvSpPr/>
            <p:nvPr/>
          </p:nvSpPr>
          <p:spPr>
            <a:xfrm rot="10800000">
              <a:off x="6823943" y="2315179"/>
              <a:ext cx="144620" cy="141544"/>
            </a:xfrm>
            <a:prstGeom prst="triangle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587D93-49B8-E481-89C4-89925638282A}"/>
              </a:ext>
            </a:extLst>
          </p:cNvPr>
          <p:cNvGrpSpPr/>
          <p:nvPr/>
        </p:nvGrpSpPr>
        <p:grpSpPr>
          <a:xfrm>
            <a:off x="3136964" y="4454534"/>
            <a:ext cx="419036" cy="309933"/>
            <a:chOff x="5472269" y="4347179"/>
            <a:chExt cx="419036" cy="30993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E09BE73-2826-85F0-CDA9-27C56ADF8C65}"/>
                </a:ext>
              </a:extLst>
            </p:cNvPr>
            <p:cNvSpPr/>
            <p:nvPr/>
          </p:nvSpPr>
          <p:spPr>
            <a:xfrm>
              <a:off x="5472269" y="4347179"/>
              <a:ext cx="419036" cy="164782"/>
            </a:xfrm>
            <a:prstGeom prst="roundRect">
              <a:avLst>
                <a:gd name="adj" fmla="val 35464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EXIT B</a:t>
              </a:r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976DF68C-87E6-C885-2592-CEAEADE23754}"/>
                </a:ext>
              </a:extLst>
            </p:cNvPr>
            <p:cNvSpPr/>
            <p:nvPr/>
          </p:nvSpPr>
          <p:spPr>
            <a:xfrm rot="10800000">
              <a:off x="5604747" y="4515568"/>
              <a:ext cx="144620" cy="141544"/>
            </a:xfrm>
            <a:prstGeom prst="triangle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AE17CB2-5518-C25E-7BF0-C63DB292861F}"/>
              </a:ext>
            </a:extLst>
          </p:cNvPr>
          <p:cNvSpPr/>
          <p:nvPr/>
        </p:nvSpPr>
        <p:spPr>
          <a:xfrm rot="21195931">
            <a:off x="4260498" y="2649183"/>
            <a:ext cx="932543" cy="354086"/>
          </a:xfrm>
          <a:prstGeom prst="roundRect">
            <a:avLst>
              <a:gd name="adj" fmla="val 35464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BUTTERCUP LOT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A4A5335-71EC-1149-C75B-B7793AC4D70B}"/>
              </a:ext>
            </a:extLst>
          </p:cNvPr>
          <p:cNvSpPr/>
          <p:nvPr/>
        </p:nvSpPr>
        <p:spPr>
          <a:xfrm rot="688921">
            <a:off x="639206" y="2254364"/>
            <a:ext cx="932543" cy="354086"/>
          </a:xfrm>
          <a:prstGeom prst="roundRect">
            <a:avLst>
              <a:gd name="adj" fmla="val 35464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BITTER ROOT LIFT</a:t>
            </a:r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0321710A-8BEE-E5A2-401F-B2A140D6C02F}"/>
              </a:ext>
            </a:extLst>
          </p:cNvPr>
          <p:cNvSpPr/>
          <p:nvPr/>
        </p:nvSpPr>
        <p:spPr>
          <a:xfrm>
            <a:off x="924900" y="2254200"/>
            <a:ext cx="120868" cy="10203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9AE1F8-0731-BA93-9B68-222AB2981013}"/>
              </a:ext>
            </a:extLst>
          </p:cNvPr>
          <p:cNvSpPr/>
          <p:nvPr/>
        </p:nvSpPr>
        <p:spPr>
          <a:xfrm>
            <a:off x="9512632" y="2165090"/>
            <a:ext cx="471458" cy="61581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FRONTIER </a:t>
            </a:r>
          </a:p>
          <a:p>
            <a:pPr algn="r"/>
            <a:r>
              <a:rPr lang="en-US" sz="1000" b="1" dirty="0">
                <a:solidFill>
                  <a:schemeClr val="bg1"/>
                </a:solidFill>
              </a:rPr>
              <a:t>POINT </a:t>
            </a:r>
          </a:p>
          <a:p>
            <a:pPr algn="r"/>
            <a:r>
              <a:rPr lang="en-US" sz="1000" b="1" dirty="0">
                <a:solidFill>
                  <a:schemeClr val="bg1"/>
                </a:solidFill>
              </a:rPr>
              <a:t>NORDIC </a:t>
            </a:r>
          </a:p>
          <a:p>
            <a:pPr algn="r"/>
            <a:r>
              <a:rPr lang="en-US" sz="1000" b="1" dirty="0">
                <a:solidFill>
                  <a:schemeClr val="bg1"/>
                </a:solidFill>
              </a:rPr>
              <a:t>LODGE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612FA7C-F6B6-1BED-85A2-0860FE1A0964}"/>
              </a:ext>
            </a:extLst>
          </p:cNvPr>
          <p:cNvSpPr/>
          <p:nvPr/>
        </p:nvSpPr>
        <p:spPr>
          <a:xfrm rot="20783575">
            <a:off x="7814944" y="2824838"/>
            <a:ext cx="856271" cy="61581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WAY OF TRAVEL: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CLOCK WISE</a:t>
            </a:r>
          </a:p>
        </p:txBody>
      </p:sp>
      <p:pic>
        <p:nvPicPr>
          <p:cNvPr id="47" name="Graphic 46" descr="Line arrow: Counter-clockwise curve with solid fill">
            <a:extLst>
              <a:ext uri="{FF2B5EF4-FFF2-40B4-BE49-F238E27FC236}">
                <a16:creationId xmlns:a16="http://schemas.microsoft.com/office/drawing/2014/main" id="{20AE4DAE-76A5-58BF-9F85-6729A6991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939635" flipV="1">
            <a:off x="7739530" y="2164301"/>
            <a:ext cx="500350" cy="50035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81D8981-34C1-B9BA-3026-1FD15FEE1B7B}"/>
              </a:ext>
            </a:extLst>
          </p:cNvPr>
          <p:cNvSpPr/>
          <p:nvPr/>
        </p:nvSpPr>
        <p:spPr>
          <a:xfrm>
            <a:off x="8261712" y="4596826"/>
            <a:ext cx="1546466" cy="61581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START TIME: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97AE9F-566D-461A-40C9-8FFA171D060F}"/>
              </a:ext>
            </a:extLst>
          </p:cNvPr>
          <p:cNvSpPr/>
          <p:nvPr/>
        </p:nvSpPr>
        <p:spPr>
          <a:xfrm>
            <a:off x="8261711" y="4907692"/>
            <a:ext cx="1546467" cy="629749"/>
          </a:xfrm>
          <a:prstGeom prst="roundRect">
            <a:avLst>
              <a:gd name="adj" fmla="val 6036"/>
            </a:avLst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9A950B5-282F-B0B5-31AE-8A6EFCA19991}"/>
              </a:ext>
            </a:extLst>
          </p:cNvPr>
          <p:cNvGrpSpPr/>
          <p:nvPr/>
        </p:nvGrpSpPr>
        <p:grpSpPr>
          <a:xfrm>
            <a:off x="809524" y="4558465"/>
            <a:ext cx="790928" cy="306326"/>
            <a:chOff x="1476332" y="3964745"/>
            <a:chExt cx="790928" cy="306326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1FF6FC7-EB01-08CC-2F6D-BFF4031C99D1}"/>
                </a:ext>
              </a:extLst>
            </p:cNvPr>
            <p:cNvSpPr/>
            <p:nvPr/>
          </p:nvSpPr>
          <p:spPr>
            <a:xfrm>
              <a:off x="1476332" y="3964745"/>
              <a:ext cx="790928" cy="164782"/>
            </a:xfrm>
            <a:prstGeom prst="roundRect">
              <a:avLst>
                <a:gd name="adj" fmla="val 35464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NORDIC HWY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F89C17A6-A089-CFCF-F681-E5916671DBE7}"/>
                </a:ext>
              </a:extLst>
            </p:cNvPr>
            <p:cNvSpPr/>
            <p:nvPr/>
          </p:nvSpPr>
          <p:spPr>
            <a:xfrm rot="10800000">
              <a:off x="1799362" y="4129527"/>
              <a:ext cx="144620" cy="141544"/>
            </a:xfrm>
            <a:prstGeom prst="triangle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F02C15D-C567-E5A8-6935-7AFC6C1B8581}"/>
              </a:ext>
            </a:extLst>
          </p:cNvPr>
          <p:cNvSpPr/>
          <p:nvPr/>
        </p:nvSpPr>
        <p:spPr>
          <a:xfrm rot="694460">
            <a:off x="2260520" y="2230809"/>
            <a:ext cx="932543" cy="354086"/>
          </a:xfrm>
          <a:prstGeom prst="roundRect">
            <a:avLst>
              <a:gd name="adj" fmla="val 35464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BUTTERCUP LOT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B2CAE5A-2C3C-34CF-0442-E334E13AB71A}"/>
              </a:ext>
            </a:extLst>
          </p:cNvPr>
          <p:cNvGrpSpPr/>
          <p:nvPr/>
        </p:nvGrpSpPr>
        <p:grpSpPr>
          <a:xfrm>
            <a:off x="5967805" y="4070047"/>
            <a:ext cx="419036" cy="305332"/>
            <a:chOff x="5472269" y="4206629"/>
            <a:chExt cx="419036" cy="305332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0489DE9-F20B-6C04-D5C7-70AECD4A71A7}"/>
                </a:ext>
              </a:extLst>
            </p:cNvPr>
            <p:cNvSpPr/>
            <p:nvPr/>
          </p:nvSpPr>
          <p:spPr>
            <a:xfrm>
              <a:off x="5472269" y="4347179"/>
              <a:ext cx="419036" cy="164782"/>
            </a:xfrm>
            <a:prstGeom prst="roundRect">
              <a:avLst>
                <a:gd name="adj" fmla="val 35464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EXIT A</a:t>
              </a:r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50244A31-5710-851A-8395-63D23DC9B05D}"/>
                </a:ext>
              </a:extLst>
            </p:cNvPr>
            <p:cNvSpPr/>
            <p:nvPr/>
          </p:nvSpPr>
          <p:spPr>
            <a:xfrm>
              <a:off x="5609477" y="4206629"/>
              <a:ext cx="144620" cy="141544"/>
            </a:xfrm>
            <a:prstGeom prst="triangle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CD52589-63F9-D5E7-AA9F-F9666B9FAF00}"/>
              </a:ext>
            </a:extLst>
          </p:cNvPr>
          <p:cNvGrpSpPr/>
          <p:nvPr/>
        </p:nvGrpSpPr>
        <p:grpSpPr>
          <a:xfrm>
            <a:off x="518560" y="5185895"/>
            <a:ext cx="546036" cy="306273"/>
            <a:chOff x="5472269" y="4205688"/>
            <a:chExt cx="546036" cy="306273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CA65D795-AF41-AE2A-8E1A-28C25ABFAB07}"/>
                </a:ext>
              </a:extLst>
            </p:cNvPr>
            <p:cNvSpPr/>
            <p:nvPr/>
          </p:nvSpPr>
          <p:spPr>
            <a:xfrm>
              <a:off x="5472269" y="4347179"/>
              <a:ext cx="546036" cy="164782"/>
            </a:xfrm>
            <a:prstGeom prst="roundRect">
              <a:avLst>
                <a:gd name="adj" fmla="val 35464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THE FLUSH</a:t>
              </a: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35F5B3DF-6AEE-ABA6-401F-E0E61163466B}"/>
                </a:ext>
              </a:extLst>
            </p:cNvPr>
            <p:cNvSpPr/>
            <p:nvPr/>
          </p:nvSpPr>
          <p:spPr>
            <a:xfrm>
              <a:off x="5668247" y="4205688"/>
              <a:ext cx="144620" cy="141544"/>
            </a:xfrm>
            <a:prstGeom prst="triangle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5DE5B94-99B0-D2F4-1498-DA2D7B3C9BF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8619"/>
          <a:stretch/>
        </p:blipFill>
        <p:spPr>
          <a:xfrm>
            <a:off x="3505654" y="4005426"/>
            <a:ext cx="2514695" cy="108518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19D8F3-E00C-7C31-FE55-F330EDE015B4}"/>
              </a:ext>
            </a:extLst>
          </p:cNvPr>
          <p:cNvSpPr/>
          <p:nvPr/>
        </p:nvSpPr>
        <p:spPr>
          <a:xfrm>
            <a:off x="6976970" y="4908521"/>
            <a:ext cx="1221664" cy="629748"/>
          </a:xfrm>
          <a:prstGeom prst="roundRect">
            <a:avLst>
              <a:gd name="adj" fmla="val 6036"/>
            </a:avLst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D0BDBF-90F4-6695-0939-EDD3636E669C}"/>
              </a:ext>
            </a:extLst>
          </p:cNvPr>
          <p:cNvCxnSpPr>
            <a:cxnSpLocks/>
          </p:cNvCxnSpPr>
          <p:nvPr/>
        </p:nvCxnSpPr>
        <p:spPr>
          <a:xfrm>
            <a:off x="7120529" y="5282076"/>
            <a:ext cx="201033" cy="0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013BFE6-1B16-D146-DE40-9EB49D16FB36}"/>
              </a:ext>
            </a:extLst>
          </p:cNvPr>
          <p:cNvCxnSpPr>
            <a:cxnSpLocks/>
          </p:cNvCxnSpPr>
          <p:nvPr/>
        </p:nvCxnSpPr>
        <p:spPr>
          <a:xfrm>
            <a:off x="7120529" y="5148726"/>
            <a:ext cx="201033" cy="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7E74919-EE48-B68F-9B59-E63442553034}"/>
              </a:ext>
            </a:extLst>
          </p:cNvPr>
          <p:cNvSpPr txBox="1"/>
          <p:nvPr/>
        </p:nvSpPr>
        <p:spPr>
          <a:xfrm>
            <a:off x="7325609" y="5023189"/>
            <a:ext cx="88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LAP 1</a:t>
            </a:r>
          </a:p>
          <a:p>
            <a:r>
              <a:rPr lang="en-US" sz="900" b="1" dirty="0"/>
              <a:t>LAP 2 CUTOFF  </a:t>
            </a:r>
          </a:p>
        </p:txBody>
      </p:sp>
      <p:pic>
        <p:nvPicPr>
          <p:cNvPr id="26" name="Graphic 25" descr="Line arrow: Rotate right with solid fill">
            <a:extLst>
              <a:ext uri="{FF2B5EF4-FFF2-40B4-BE49-F238E27FC236}">
                <a16:creationId xmlns:a16="http://schemas.microsoft.com/office/drawing/2014/main" id="{DDC9D607-902A-ED3A-A76A-2426D45B3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147259" flipH="1" flipV="1">
            <a:off x="1880559" y="4690353"/>
            <a:ext cx="279264" cy="27926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C0D5E69-5C4E-28BC-94C6-812DC488F869}"/>
              </a:ext>
            </a:extLst>
          </p:cNvPr>
          <p:cNvGrpSpPr/>
          <p:nvPr/>
        </p:nvGrpSpPr>
        <p:grpSpPr>
          <a:xfrm>
            <a:off x="1968056" y="4569368"/>
            <a:ext cx="208280" cy="303604"/>
            <a:chOff x="8055215" y="1237621"/>
            <a:chExt cx="208280" cy="303604"/>
          </a:xfrm>
          <a:effectLst/>
        </p:grpSpPr>
        <p:sp>
          <p:nvSpPr>
            <p:cNvPr id="28" name="Double Wave 27">
              <a:extLst>
                <a:ext uri="{FF2B5EF4-FFF2-40B4-BE49-F238E27FC236}">
                  <a16:creationId xmlns:a16="http://schemas.microsoft.com/office/drawing/2014/main" id="{2D56FB3C-FFF8-2112-9B8D-0E733D174FB9}"/>
                </a:ext>
              </a:extLst>
            </p:cNvPr>
            <p:cNvSpPr/>
            <p:nvPr/>
          </p:nvSpPr>
          <p:spPr>
            <a:xfrm>
              <a:off x="8055215" y="1237621"/>
              <a:ext cx="208280" cy="129818"/>
            </a:xfrm>
            <a:prstGeom prst="doubleWave">
              <a:avLst>
                <a:gd name="adj1" fmla="val 10054"/>
                <a:gd name="adj2" fmla="val 5385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7BD725B-A40F-2213-50F1-2FF1FA7E9CAC}"/>
                </a:ext>
              </a:extLst>
            </p:cNvPr>
            <p:cNvCxnSpPr/>
            <p:nvPr/>
          </p:nvCxnSpPr>
          <p:spPr>
            <a:xfrm>
              <a:off x="8058390" y="1253080"/>
              <a:ext cx="57150" cy="28814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AD4F84-FD2F-55B4-692F-0DEE35535143}"/>
              </a:ext>
            </a:extLst>
          </p:cNvPr>
          <p:cNvSpPr txBox="1"/>
          <p:nvPr/>
        </p:nvSpPr>
        <p:spPr>
          <a:xfrm rot="21412407">
            <a:off x="1909445" y="4511463"/>
            <a:ext cx="408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#2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370D877-2DBD-37B4-54D9-AFFCD5F31DFF}"/>
              </a:ext>
            </a:extLst>
          </p:cNvPr>
          <p:cNvSpPr txBox="1"/>
          <p:nvPr/>
        </p:nvSpPr>
        <p:spPr>
          <a:xfrm>
            <a:off x="355521" y="412183"/>
            <a:ext cx="939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NEX - EXPERT: 2 LAPS</a:t>
            </a:r>
          </a:p>
          <a:p>
            <a:r>
              <a:rPr lang="en-US" sz="3600" b="1" dirty="0"/>
              <a:t>Race Distance 5 Kilometers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BA6FC6-794D-833C-B527-7184FA80535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60660"/>
          <a:stretch/>
        </p:blipFill>
        <p:spPr>
          <a:xfrm>
            <a:off x="1906868" y="4013342"/>
            <a:ext cx="1611670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4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6706</TotalTime>
  <Words>142</Words>
  <Application>Microsoft Office PowerPoint</Application>
  <PresentationFormat>Custom</PresentationFormat>
  <Paragraphs>62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Mars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Myers, Andrew</dc:creator>
  <cp:lastModifiedBy>John</cp:lastModifiedBy>
  <cp:revision>11</cp:revision>
  <cp:lastPrinted>2024-02-23T05:26:31Z</cp:lastPrinted>
  <dcterms:created xsi:type="dcterms:W3CDTF">2024-01-16T18:55:19Z</dcterms:created>
  <dcterms:modified xsi:type="dcterms:W3CDTF">2025-01-13T20:35:48Z</dcterms:modified>
</cp:coreProperties>
</file>